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74" r:id="rId6"/>
    <p:sldId id="275" r:id="rId7"/>
    <p:sldId id="277" r:id="rId8"/>
    <p:sldId id="278" r:id="rId9"/>
    <p:sldId id="279" r:id="rId10"/>
    <p:sldId id="280" r:id="rId11"/>
    <p:sldId id="291" r:id="rId12"/>
    <p:sldId id="282" r:id="rId13"/>
    <p:sldId id="283" r:id="rId14"/>
    <p:sldId id="284" r:id="rId15"/>
    <p:sldId id="285" r:id="rId16"/>
    <p:sldId id="287" r:id="rId17"/>
    <p:sldId id="294" r:id="rId18"/>
    <p:sldId id="295" r:id="rId19"/>
    <p:sldId id="296" r:id="rId20"/>
    <p:sldId id="297" r:id="rId21"/>
    <p:sldId id="298" r:id="rId22"/>
    <p:sldId id="288" r:id="rId23"/>
    <p:sldId id="299" r:id="rId24"/>
    <p:sldId id="305" r:id="rId25"/>
    <p:sldId id="307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C987"/>
    <a:srgbClr val="0B3F26"/>
    <a:srgbClr val="30E29A"/>
    <a:srgbClr val="C5F7E2"/>
    <a:srgbClr val="65EAB0"/>
    <a:srgbClr val="AF19BF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2CCBE2-E808-E5B3-6048-59FA02751AF5}" v="1" dt="2020-04-09T14:33:13.534"/>
    <p1510:client id="{6AA3223B-4F38-450F-B6CF-C26DE258E0A1}" v="36" dt="2020-04-09T19:22:02.318"/>
    <p1510:client id="{9626402E-F146-3B49-879F-081C854B013B}" v="2" dt="2020-04-09T15:20:52.239"/>
    <p1510:client id="{DF663346-2D4D-409F-8119-42E1B483EDFF}" v="702" dt="2020-04-09T14:49:33.775"/>
    <p1510:client id="{F9683F8E-556F-090C-8E06-F35A12EDBD35}" v="51" dt="2020-04-08T21:31:02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F28C7-192F-4596-B35C-0EEE3479D78E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12D15-1EDA-4C1A-B8A4-9D5295DF6AD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10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12D15-1EDA-4C1A-B8A4-9D5295DF6AD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26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12D15-1EDA-4C1A-B8A4-9D5295DF6AD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8298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79E32B-0B07-49C2-82E8-DBEAB4878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01EA51-21F0-44D4-B209-A1B9EA826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C6B35E-F2C3-47C8-9E86-FB9CB67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0848-E816-471F-8477-62A1E98AB0D6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EDE5FD-DF00-48BD-A1C2-C39561295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E21565-19BE-4CF1-AEAC-837222F8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D41C-A561-416A-9173-AB7399EC01B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4945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FADAA-52E1-4AE0-8018-737BD6784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8D27CD-1EA0-45F4-81FF-BF9204920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C1B0F5-0A5F-4353-AF5E-4D24E84EE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0848-E816-471F-8477-62A1E98AB0D6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933780-F555-4B46-AE30-E8D58BCB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E1A53B4-921E-46CA-AD7B-F243D5CE8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D41C-A561-416A-9173-AB7399EC01B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5748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C7AB0D-B123-4ABF-9A1E-A8CC6A674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15F9244-C45F-4D13-B20B-6E35556CB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8B7023-BC20-466E-8BA1-7026528C0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0848-E816-471F-8477-62A1E98AB0D6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8DD5C5-D886-4883-BE5B-8D89CE28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E327EA7-925D-429C-9A86-3E9DBC27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D41C-A561-416A-9173-AB7399EC01B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7639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1AD10-FBCB-4784-9C0A-0D497353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994CB0-45F4-4480-B4B6-AD4CAFA22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1815B3-C291-4161-9C73-AF4A22EEC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0848-E816-471F-8477-62A1E98AB0D6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AA0BAC-AA14-4094-A7CA-4AD4A83DD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568148-984B-40C9-850F-937188C16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D41C-A561-416A-9173-AB7399EC01B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473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53449F-8A9F-4BFF-821C-180C06EC5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3DC7F8-80FD-4C5B-A63C-ABE773430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F96E44-5E39-4F2C-954C-915EF1A15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0848-E816-471F-8477-62A1E98AB0D6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31E600-4AD5-4363-AB55-589239FE2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9AED22-3057-44E7-8C2A-51F5F8A27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D41C-A561-416A-9173-AB7399EC01B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949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7D931F-9B3C-4499-98BE-575E19492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89ECEC-6AF7-45BF-B2B3-A44128861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798C42B-4A94-4A6A-BB45-2B0F6E071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7E8037-98F4-4CC4-A48E-5B8ECC012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0848-E816-471F-8477-62A1E98AB0D6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ADB361D-40F7-4889-95EE-7379E772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C9897C-DC8A-465B-B216-C1012AAC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D41C-A561-416A-9173-AB7399EC01B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664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9473D-8E6F-4F2D-AAD5-3AAE70D9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202463-5441-49C6-8DFA-4DD6F1D83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36EECE2-5992-4A3D-AF74-9182EF95D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73032C3-4146-4152-83F1-27F3F6167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50AE4E9-00E7-4E67-8F97-3186ACE376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8A799F2-2C05-4CF1-998D-07A1960F5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0848-E816-471F-8477-62A1E98AB0D6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3366418-DB88-4428-B5B3-C71AFA06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189C716-9A4C-4B44-8D38-C23944A2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D41C-A561-416A-9173-AB7399EC01B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09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CEE1F-CE65-4A6F-B49C-A617183C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0C622D-AB0F-4F8D-9991-56F46318B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0848-E816-471F-8477-62A1E98AB0D6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4277722-F228-49DD-9B8C-1E9693B68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BB07E1C-94B7-48F8-8DB0-B538CA287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D41C-A561-416A-9173-AB7399EC01B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054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E3764B3-A9C5-4273-BC93-8C4F6D7D7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0848-E816-471F-8477-62A1E98AB0D6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02B22E8-D89D-4E46-BF95-905846F0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6AEC3D5-C17C-4F48-A1DB-1EAD7766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D41C-A561-416A-9173-AB7399EC01B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3970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5E599-F14E-4101-9B88-40B2FD6E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DE64B0-228C-459D-9B16-77D51D425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FA05D55-44CD-47B7-AE26-1061C9576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499C500-3A03-4E34-B149-554D4DB3F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0848-E816-471F-8477-62A1E98AB0D6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4885D9-B94F-4D7B-892D-A98C063F5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45A245-6166-4BE8-AE3C-5B3A9CE8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D41C-A561-416A-9173-AB7399EC01B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072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4101A-E3A7-441B-858E-5A26328C8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AE74FA3-953D-4DC5-B982-98D788AA6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48E8E33-D65F-4D83-AA50-0CA36AB3D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52C535-90B0-457D-94BA-3E0D3EED5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0848-E816-471F-8477-62A1E98AB0D6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C2BD12-226F-47A2-B4D5-99B99CCF2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0FE14CE-58BB-4E45-B819-58309E83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D41C-A561-416A-9173-AB7399EC01B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340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3CA4799-EBF9-4323-BB2C-111EF6643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7EA2E58-7E4C-413F-B15B-2D41C114A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A764EE-6D26-4AAC-9122-66F3A8AE43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10848-E816-471F-8477-62A1E98AB0D6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28DEEA-CBD1-4361-B221-506CC7B6CF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566E66-89D4-47FF-863D-7749534A3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5D41C-A561-416A-9173-AB7399EC01B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832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hyperlink" Target="https://recursos.clickcompliance.com/ebook-canal-denuncias-denuncia-a-investigacao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ickcompliance.com/papel-alta-direcao-compliance/" TargetMode="Externa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ecursos.clickcompliance.com/10-modelos-politicas-compliance-empresa/" TargetMode="Externa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laptop, indoor, person, sitting&#10;&#10;Description generated with very high confidence">
            <a:extLst>
              <a:ext uri="{FF2B5EF4-FFF2-40B4-BE49-F238E27FC236}">
                <a16:creationId xmlns:a16="http://schemas.microsoft.com/office/drawing/2014/main" id="{8D8DF4FF-9D4A-48F6-93DF-AF0A21339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14" r="-96"/>
          <a:stretch/>
        </p:blipFill>
        <p:spPr>
          <a:xfrm>
            <a:off x="0" y="-75040"/>
            <a:ext cx="12245332" cy="693304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4572EB8-180C-4EAC-A176-06746301B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94506"/>
            <a:ext cx="12245332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70000"/>
              </a:lnSpc>
            </a:pPr>
            <a:r>
              <a:rPr lang="en-US" sz="9600" b="1">
                <a:solidFill>
                  <a:schemeClr val="bg1"/>
                </a:solidFill>
                <a:latin typeface="+mn-lt"/>
              </a:rPr>
              <a:t>Compliance e </a:t>
            </a:r>
            <a:br>
              <a:rPr lang="en-US" sz="9600" b="1">
                <a:latin typeface="+mn-lt"/>
              </a:rPr>
            </a:br>
            <a:r>
              <a:rPr lang="en-US" sz="9600" b="1">
                <a:solidFill>
                  <a:schemeClr val="bg1"/>
                </a:solidFill>
                <a:latin typeface="+mn-lt"/>
              </a:rPr>
              <a:t>Home Office</a:t>
            </a:r>
            <a:endParaRPr lang="pt-BR" sz="9600" b="1">
              <a:solidFill>
                <a:schemeClr val="bg1"/>
              </a:solidFill>
              <a:latin typeface="+mn-lt"/>
              <a:cs typeface="Calibri Light"/>
            </a:endParaRPr>
          </a:p>
        </p:txBody>
      </p:sp>
      <p:pic>
        <p:nvPicPr>
          <p:cNvPr id="6" name="Imagem 5" descr="Uma imagem contendo desenho&#10;&#10;Descrição gerada automaticamente">
            <a:extLst>
              <a:ext uri="{FF2B5EF4-FFF2-40B4-BE49-F238E27FC236}">
                <a16:creationId xmlns:a16="http://schemas.microsoft.com/office/drawing/2014/main" id="{58B7351A-57B8-43C7-8EBA-BAA0CCCEE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81" y="5642234"/>
            <a:ext cx="2039437" cy="4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3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3BCE9835-6EA6-4327-AD5C-2BE4C7909303}"/>
              </a:ext>
            </a:extLst>
          </p:cNvPr>
          <p:cNvGrpSpPr/>
          <p:nvPr/>
        </p:nvGrpSpPr>
        <p:grpSpPr>
          <a:xfrm>
            <a:off x="-26666" y="-75040"/>
            <a:ext cx="12245332" cy="6933040"/>
            <a:chOff x="0" y="-75040"/>
            <a:chExt cx="12245332" cy="6933040"/>
          </a:xfrm>
        </p:grpSpPr>
        <p:pic>
          <p:nvPicPr>
            <p:cNvPr id="6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2C392F95-09F2-4BBB-98AA-BD89D2EDC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5DD1399-7922-4EF2-9881-A83C17EA156D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F9B5D4F2-1218-46CA-A04A-6D7E0E0218DF}"/>
              </a:ext>
            </a:extLst>
          </p:cNvPr>
          <p:cNvSpPr txBox="1">
            <a:spLocks/>
          </p:cNvSpPr>
          <p:nvPr/>
        </p:nvSpPr>
        <p:spPr>
          <a:xfrm>
            <a:off x="809312" y="583390"/>
            <a:ext cx="8770623" cy="8592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5400" b="1">
                <a:solidFill>
                  <a:srgbClr val="0B3F26"/>
                </a:solidFill>
                <a:latin typeface="+mn-lt"/>
              </a:rPr>
              <a:t>Canal de </a:t>
            </a:r>
            <a:r>
              <a:rPr lang="en-US" sz="5400" b="1" err="1">
                <a:solidFill>
                  <a:srgbClr val="0B3F26"/>
                </a:solidFill>
                <a:latin typeface="+mn-lt"/>
              </a:rPr>
              <a:t>Denúncias</a:t>
            </a:r>
            <a:r>
              <a:rPr lang="en-US" sz="5400" b="1">
                <a:solidFill>
                  <a:srgbClr val="0B3F26"/>
                </a:solidFill>
                <a:latin typeface="+mn-lt"/>
              </a:rPr>
              <a:t> Digital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E074626-BE2A-46FF-AB34-7021527D9448}"/>
              </a:ext>
            </a:extLst>
          </p:cNvPr>
          <p:cNvSpPr/>
          <p:nvPr/>
        </p:nvSpPr>
        <p:spPr>
          <a:xfrm>
            <a:off x="874730" y="1409964"/>
            <a:ext cx="5717072" cy="4592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70000"/>
              </a:lnSpc>
            </a:pPr>
            <a:r>
              <a:rPr lang="en-US" sz="3200" b="1" spc="600" err="1">
                <a:solidFill>
                  <a:srgbClr val="22C987"/>
                </a:solidFill>
                <a:cs typeface="Calibri Light"/>
              </a:rPr>
              <a:t>Visão</a:t>
            </a:r>
            <a:r>
              <a:rPr lang="en-US" sz="3200" b="1" spc="600">
                <a:solidFill>
                  <a:srgbClr val="22C987"/>
                </a:solidFill>
                <a:cs typeface="Calibri Light"/>
              </a:rPr>
              <a:t> do </a:t>
            </a:r>
            <a:r>
              <a:rPr lang="en-US" sz="3200" b="1" spc="600" err="1">
                <a:solidFill>
                  <a:srgbClr val="22C987"/>
                </a:solidFill>
                <a:cs typeface="Calibri Light"/>
              </a:rPr>
              <a:t>Denunciante</a:t>
            </a:r>
            <a:endParaRPr lang="pt-BR" sz="3200" b="1" spc="600">
              <a:solidFill>
                <a:srgbClr val="22C987"/>
              </a:solidFill>
              <a:cs typeface="Calibri Light"/>
            </a:endParaRP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03A441DB-8178-4DC1-A205-9843D955B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747" y="2074046"/>
            <a:ext cx="4813304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2400">
                <a:solidFill>
                  <a:srgbClr val="0B3F26"/>
                </a:solidFill>
              </a:rPr>
              <a:t>Divulgação</a:t>
            </a:r>
          </a:p>
          <a:p>
            <a:pPr>
              <a:lnSpc>
                <a:spcPct val="100000"/>
              </a:lnSpc>
            </a:pPr>
            <a:r>
              <a:rPr lang="en-US" sz="2400" err="1">
                <a:solidFill>
                  <a:srgbClr val="0B3F26"/>
                </a:solidFill>
              </a:rPr>
              <a:t>Acessibilidade</a:t>
            </a:r>
            <a:endParaRPr lang="en-US" sz="2400">
              <a:solidFill>
                <a:srgbClr val="0B3F26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err="1">
                <a:solidFill>
                  <a:srgbClr val="0B3F26"/>
                </a:solidFill>
              </a:rPr>
              <a:t>Regras</a:t>
            </a:r>
            <a:r>
              <a:rPr lang="en-US" sz="2400">
                <a:solidFill>
                  <a:srgbClr val="0B3F26"/>
                </a:solidFill>
              </a:rPr>
              <a:t> </a:t>
            </a:r>
            <a:r>
              <a:rPr lang="en-US" sz="2400" err="1">
                <a:solidFill>
                  <a:srgbClr val="0B3F26"/>
                </a:solidFill>
              </a:rPr>
              <a:t>claras</a:t>
            </a:r>
            <a:r>
              <a:rPr lang="en-US" sz="2400">
                <a:solidFill>
                  <a:srgbClr val="0B3F26"/>
                </a:solidFill>
              </a:rPr>
              <a:t> para o </a:t>
            </a:r>
            <a:r>
              <a:rPr lang="en-US" sz="2400" err="1">
                <a:solidFill>
                  <a:srgbClr val="0B3F26"/>
                </a:solidFill>
              </a:rPr>
              <a:t>denunciante</a:t>
            </a:r>
            <a:endParaRPr lang="en-US" sz="2400">
              <a:solidFill>
                <a:srgbClr val="0B3F26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err="1">
                <a:solidFill>
                  <a:srgbClr val="0B3F26"/>
                </a:solidFill>
              </a:rPr>
              <a:t>Quanto</a:t>
            </a:r>
            <a:r>
              <a:rPr lang="en-US" sz="2400">
                <a:solidFill>
                  <a:srgbClr val="0B3F26"/>
                </a:solidFill>
              </a:rPr>
              <a:t> </a:t>
            </a:r>
            <a:r>
              <a:rPr lang="en-US" sz="2400" err="1">
                <a:solidFill>
                  <a:srgbClr val="0B3F26"/>
                </a:solidFill>
              </a:rPr>
              <a:t>menos</a:t>
            </a:r>
            <a:r>
              <a:rPr lang="en-US" sz="2400">
                <a:solidFill>
                  <a:srgbClr val="0B3F26"/>
                </a:solidFill>
              </a:rPr>
              <a:t> clicks melhor</a:t>
            </a:r>
          </a:p>
          <a:p>
            <a:pPr>
              <a:lnSpc>
                <a:spcPct val="100000"/>
              </a:lnSpc>
            </a:pPr>
            <a:r>
              <a:rPr lang="en-US" sz="2400" err="1">
                <a:solidFill>
                  <a:srgbClr val="0B3F26"/>
                </a:solidFill>
              </a:rPr>
              <a:t>Perguntas</a:t>
            </a:r>
            <a:r>
              <a:rPr lang="en-US" sz="2400">
                <a:solidFill>
                  <a:srgbClr val="0B3F26"/>
                </a:solidFill>
              </a:rPr>
              <a:t> </a:t>
            </a:r>
            <a:r>
              <a:rPr lang="en-US" sz="2400" err="1">
                <a:solidFill>
                  <a:srgbClr val="0B3F26"/>
                </a:solidFill>
              </a:rPr>
              <a:t>objetivas</a:t>
            </a:r>
            <a:r>
              <a:rPr lang="en-US" sz="2400">
                <a:solidFill>
                  <a:srgbClr val="0B3F26"/>
                </a:solidFill>
              </a:rPr>
              <a:t> e </a:t>
            </a:r>
            <a:r>
              <a:rPr lang="en-US" sz="2400" err="1">
                <a:solidFill>
                  <a:srgbClr val="0B3F26"/>
                </a:solidFill>
              </a:rPr>
              <a:t>adequadas</a:t>
            </a:r>
            <a:r>
              <a:rPr lang="en-US" sz="2400">
                <a:solidFill>
                  <a:srgbClr val="0B3F26"/>
                </a:solidFill>
              </a:rPr>
              <a:t> </a:t>
            </a:r>
            <a:br>
              <a:rPr lang="en-US" sz="2400">
                <a:solidFill>
                  <a:srgbClr val="0B3F26"/>
                </a:solidFill>
              </a:rPr>
            </a:br>
            <a:r>
              <a:rPr lang="en-US" sz="2400" err="1">
                <a:solidFill>
                  <a:srgbClr val="0B3F26"/>
                </a:solidFill>
              </a:rPr>
              <a:t>ao</a:t>
            </a:r>
            <a:r>
              <a:rPr lang="en-US" sz="2400">
                <a:solidFill>
                  <a:srgbClr val="0B3F26"/>
                </a:solidFill>
              </a:rPr>
              <a:t> </a:t>
            </a:r>
            <a:r>
              <a:rPr lang="en-US" sz="2400" err="1">
                <a:solidFill>
                  <a:srgbClr val="0B3F26"/>
                </a:solidFill>
              </a:rPr>
              <a:t>seu</a:t>
            </a:r>
            <a:r>
              <a:rPr lang="en-US" sz="2400">
                <a:solidFill>
                  <a:srgbClr val="0B3F26"/>
                </a:solidFill>
              </a:rPr>
              <a:t> </a:t>
            </a:r>
            <a:r>
              <a:rPr lang="en-US" sz="2400" err="1">
                <a:solidFill>
                  <a:srgbClr val="0B3F26"/>
                </a:solidFill>
              </a:rPr>
              <a:t>contexto</a:t>
            </a:r>
            <a:endParaRPr lang="en-US" sz="2400">
              <a:solidFill>
                <a:srgbClr val="0B3F26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err="1">
                <a:solidFill>
                  <a:srgbClr val="0B3F26"/>
                </a:solidFill>
              </a:rPr>
              <a:t>Comunicação</a:t>
            </a:r>
            <a:r>
              <a:rPr lang="en-US" sz="2400">
                <a:solidFill>
                  <a:srgbClr val="0B3F26"/>
                </a:solidFill>
              </a:rPr>
              <a:t> </a:t>
            </a:r>
            <a:r>
              <a:rPr lang="en-US" sz="2400" err="1">
                <a:solidFill>
                  <a:srgbClr val="0B3F26"/>
                </a:solidFill>
              </a:rPr>
              <a:t>anônima</a:t>
            </a:r>
            <a:endParaRPr lang="en-US" sz="2400">
              <a:solidFill>
                <a:srgbClr val="0B3F26"/>
              </a:solidFill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pt-BR"/>
          </a:p>
        </p:txBody>
      </p:sp>
      <p:pic>
        <p:nvPicPr>
          <p:cNvPr id="10" name="Imagem 9" descr="Tela de computador com fundo branco&#10;&#10;Descrição gerada automaticamente">
            <a:extLst>
              <a:ext uri="{FF2B5EF4-FFF2-40B4-BE49-F238E27FC236}">
                <a16:creationId xmlns:a16="http://schemas.microsoft.com/office/drawing/2014/main" id="{FADA15C2-4146-4ED9-B403-AD1AF774E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56" y="2065648"/>
            <a:ext cx="8226053" cy="439797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AF5F351-A99A-4E2B-A11D-063F3A8DD5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5" t="13643" r="4901"/>
          <a:stretch/>
        </p:blipFill>
        <p:spPr>
          <a:xfrm>
            <a:off x="6151157" y="2335949"/>
            <a:ext cx="5576558" cy="354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5495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3BCE9835-6EA6-4327-AD5C-2BE4C7909303}"/>
              </a:ext>
            </a:extLst>
          </p:cNvPr>
          <p:cNvGrpSpPr/>
          <p:nvPr/>
        </p:nvGrpSpPr>
        <p:grpSpPr>
          <a:xfrm>
            <a:off x="-26666" y="-75040"/>
            <a:ext cx="12245332" cy="6933040"/>
            <a:chOff x="0" y="-75040"/>
            <a:chExt cx="12245332" cy="6933040"/>
          </a:xfrm>
        </p:grpSpPr>
        <p:pic>
          <p:nvPicPr>
            <p:cNvPr id="6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2C392F95-09F2-4BBB-98AA-BD89D2EDC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5DD1399-7922-4EF2-9881-A83C17EA156D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F9B5D4F2-1218-46CA-A04A-6D7E0E0218DF}"/>
              </a:ext>
            </a:extLst>
          </p:cNvPr>
          <p:cNvSpPr txBox="1">
            <a:spLocks/>
          </p:cNvSpPr>
          <p:nvPr/>
        </p:nvSpPr>
        <p:spPr>
          <a:xfrm>
            <a:off x="809312" y="583390"/>
            <a:ext cx="8770623" cy="8592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5400" b="1">
                <a:solidFill>
                  <a:srgbClr val="0B3F26"/>
                </a:solidFill>
                <a:latin typeface="+mn-lt"/>
              </a:rPr>
              <a:t>Canal de </a:t>
            </a:r>
            <a:r>
              <a:rPr lang="en-US" sz="5400" b="1" err="1">
                <a:solidFill>
                  <a:srgbClr val="0B3F26"/>
                </a:solidFill>
                <a:latin typeface="+mn-lt"/>
              </a:rPr>
              <a:t>Denúncias</a:t>
            </a:r>
            <a:r>
              <a:rPr lang="en-US" sz="5400" b="1">
                <a:solidFill>
                  <a:srgbClr val="0B3F26"/>
                </a:solidFill>
                <a:latin typeface="+mn-lt"/>
              </a:rPr>
              <a:t> Digital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E074626-BE2A-46FF-AB34-7021527D9448}"/>
              </a:ext>
            </a:extLst>
          </p:cNvPr>
          <p:cNvSpPr/>
          <p:nvPr/>
        </p:nvSpPr>
        <p:spPr>
          <a:xfrm>
            <a:off x="874730" y="1386518"/>
            <a:ext cx="5717072" cy="4592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70000"/>
              </a:lnSpc>
            </a:pPr>
            <a:r>
              <a:rPr lang="en-US" sz="3200" b="1" spc="600" err="1">
                <a:solidFill>
                  <a:srgbClr val="22C987"/>
                </a:solidFill>
                <a:cs typeface="Calibri Light"/>
              </a:rPr>
              <a:t>Visão</a:t>
            </a:r>
            <a:r>
              <a:rPr lang="en-US" sz="3200" b="1" spc="600">
                <a:solidFill>
                  <a:srgbClr val="22C987"/>
                </a:solidFill>
                <a:cs typeface="Calibri Light"/>
              </a:rPr>
              <a:t> do Gestor</a:t>
            </a:r>
            <a:endParaRPr lang="pt-BR" sz="3200" b="1" spc="600">
              <a:solidFill>
                <a:srgbClr val="22C987"/>
              </a:solidFill>
              <a:cs typeface="Calibri Light"/>
            </a:endParaRPr>
          </a:p>
        </p:txBody>
      </p:sp>
      <p:pic>
        <p:nvPicPr>
          <p:cNvPr id="10" name="Imagem 9" descr="Tela de computador com fundo branco&#10;&#10;Descrição gerada automaticamente">
            <a:extLst>
              <a:ext uri="{FF2B5EF4-FFF2-40B4-BE49-F238E27FC236}">
                <a16:creationId xmlns:a16="http://schemas.microsoft.com/office/drawing/2014/main" id="{FADA15C2-4146-4ED9-B403-AD1AF774E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56" y="2065648"/>
            <a:ext cx="8226053" cy="4397971"/>
          </a:xfrm>
          <a:prstGeom prst="rect">
            <a:avLst/>
          </a:prstGeom>
        </p:spPr>
      </p:pic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6CE1D8B-3119-4727-B131-5FD3F07713BC}"/>
              </a:ext>
            </a:extLst>
          </p:cNvPr>
          <p:cNvSpPr txBox="1">
            <a:spLocks/>
          </p:cNvSpPr>
          <p:nvPr/>
        </p:nvSpPr>
        <p:spPr>
          <a:xfrm>
            <a:off x="874730" y="2516862"/>
            <a:ext cx="4228898" cy="2916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err="1">
                <a:solidFill>
                  <a:srgbClr val="0B3F26"/>
                </a:solidFill>
              </a:rPr>
              <a:t>Reclassificar</a:t>
            </a:r>
            <a:r>
              <a:rPr lang="en-US" sz="2400">
                <a:solidFill>
                  <a:srgbClr val="0B3F26"/>
                </a:solidFill>
              </a:rPr>
              <a:t> a </a:t>
            </a:r>
            <a:r>
              <a:rPr lang="en-US" sz="2400" err="1">
                <a:solidFill>
                  <a:srgbClr val="0B3F26"/>
                </a:solidFill>
              </a:rPr>
              <a:t>denúncia</a:t>
            </a:r>
            <a:endParaRPr lang="en-US" sz="2400">
              <a:solidFill>
                <a:srgbClr val="0B3F26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B3F26"/>
                </a:solidFill>
              </a:rPr>
              <a:t>Log de auditoria</a:t>
            </a:r>
          </a:p>
          <a:p>
            <a:pPr>
              <a:lnSpc>
                <a:spcPct val="100000"/>
              </a:lnSpc>
            </a:pPr>
            <a:r>
              <a:rPr lang="en-US" sz="2400" err="1">
                <a:solidFill>
                  <a:srgbClr val="0B3F26"/>
                </a:solidFill>
              </a:rPr>
              <a:t>Separação</a:t>
            </a:r>
            <a:r>
              <a:rPr lang="en-US" sz="2400">
                <a:solidFill>
                  <a:srgbClr val="0B3F26"/>
                </a:solidFill>
              </a:rPr>
              <a:t> de </a:t>
            </a:r>
            <a:r>
              <a:rPr lang="en-US" sz="2400" err="1">
                <a:solidFill>
                  <a:srgbClr val="0B3F26"/>
                </a:solidFill>
              </a:rPr>
              <a:t>perfis</a:t>
            </a:r>
            <a:endParaRPr lang="en-US" sz="2400">
              <a:solidFill>
                <a:srgbClr val="0B3F26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err="1">
                <a:solidFill>
                  <a:srgbClr val="0B3F26"/>
                </a:solidFill>
              </a:rPr>
              <a:t>Sigilo</a:t>
            </a:r>
            <a:r>
              <a:rPr lang="en-US" sz="2400">
                <a:solidFill>
                  <a:srgbClr val="0B3F26"/>
                </a:solidFill>
              </a:rPr>
              <a:t> no </a:t>
            </a:r>
            <a:r>
              <a:rPr lang="en-US" sz="2400" err="1">
                <a:solidFill>
                  <a:srgbClr val="0B3F26"/>
                </a:solidFill>
              </a:rPr>
              <a:t>tratamento</a:t>
            </a:r>
            <a:r>
              <a:rPr lang="en-US" sz="2400">
                <a:solidFill>
                  <a:srgbClr val="0B3F26"/>
                </a:solidFill>
              </a:rPr>
              <a:t> da </a:t>
            </a:r>
            <a:r>
              <a:rPr lang="en-US" sz="2400" err="1">
                <a:solidFill>
                  <a:srgbClr val="0B3F26"/>
                </a:solidFill>
              </a:rPr>
              <a:t>informação</a:t>
            </a:r>
            <a:r>
              <a:rPr lang="en-US" sz="2400">
                <a:solidFill>
                  <a:srgbClr val="0B3F26"/>
                </a:solidFill>
              </a:rPr>
              <a:t> fora do </a:t>
            </a:r>
            <a:r>
              <a:rPr lang="en-US" sz="2400" err="1">
                <a:solidFill>
                  <a:srgbClr val="0B3F26"/>
                </a:solidFill>
              </a:rPr>
              <a:t>ambiente</a:t>
            </a:r>
            <a:r>
              <a:rPr lang="en-US" sz="2400">
                <a:solidFill>
                  <a:srgbClr val="0B3F26"/>
                </a:solidFill>
              </a:rPr>
              <a:t> do canal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DE6A287-7025-4340-A110-F56CD41F3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/>
          <a:stretch/>
        </p:blipFill>
        <p:spPr>
          <a:xfrm>
            <a:off x="6134983" y="2357979"/>
            <a:ext cx="5598138" cy="352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5467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C49809A-AEFD-46F4-9FD0-E0F3AA0849A5}"/>
              </a:ext>
            </a:extLst>
          </p:cNvPr>
          <p:cNvGrpSpPr/>
          <p:nvPr/>
        </p:nvGrpSpPr>
        <p:grpSpPr>
          <a:xfrm>
            <a:off x="-26666" y="-75040"/>
            <a:ext cx="12245332" cy="6933040"/>
            <a:chOff x="0" y="-75040"/>
            <a:chExt cx="12245332" cy="6933040"/>
          </a:xfrm>
        </p:grpSpPr>
        <p:pic>
          <p:nvPicPr>
            <p:cNvPr id="12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D73212A9-7AF6-4756-982A-EB5D49F0B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FB98E9F4-DAE3-4FBE-9C74-F838504B2C34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Título 1">
            <a:extLst>
              <a:ext uri="{FF2B5EF4-FFF2-40B4-BE49-F238E27FC236}">
                <a16:creationId xmlns:a16="http://schemas.microsoft.com/office/drawing/2014/main" id="{B1063F96-E9A9-4C84-8C9C-B21DB4FC4382}"/>
              </a:ext>
            </a:extLst>
          </p:cNvPr>
          <p:cNvSpPr txBox="1">
            <a:spLocks/>
          </p:cNvSpPr>
          <p:nvPr/>
        </p:nvSpPr>
        <p:spPr>
          <a:xfrm>
            <a:off x="1074105" y="932093"/>
            <a:ext cx="4429635" cy="1861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7200" b="1">
                <a:solidFill>
                  <a:srgbClr val="0B3F26"/>
                </a:solidFill>
                <a:latin typeface="+mn-lt"/>
              </a:rPr>
              <a:t>Para </a:t>
            </a:r>
            <a:r>
              <a:rPr lang="en-US" sz="7200" b="1" err="1">
                <a:solidFill>
                  <a:srgbClr val="0B3F26"/>
                </a:solidFill>
                <a:latin typeface="+mn-lt"/>
              </a:rPr>
              <a:t>agir</a:t>
            </a:r>
            <a:r>
              <a:rPr lang="en-US" sz="7200" b="1">
                <a:solidFill>
                  <a:srgbClr val="0B3F26"/>
                </a:solidFill>
                <a:latin typeface="+mn-lt"/>
              </a:rPr>
              <a:t> agora!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5778DF5-178B-458B-A5F3-91EA4774D224}"/>
              </a:ext>
            </a:extLst>
          </p:cNvPr>
          <p:cNvSpPr/>
          <p:nvPr/>
        </p:nvSpPr>
        <p:spPr>
          <a:xfrm>
            <a:off x="2440209" y="3598647"/>
            <a:ext cx="54314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tx1">
                    <a:lumMod val="65000"/>
                    <a:lumOff val="35000"/>
                  </a:schemeClr>
                </a:solidFill>
              </a:rPr>
              <a:t>E-book </a:t>
            </a:r>
            <a:r>
              <a:rPr lang="en-US" sz="32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sobre</a:t>
            </a:r>
            <a:r>
              <a:rPr lang="en-US" sz="32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en-US" sz="3200" b="1">
                <a:solidFill>
                  <a:schemeClr val="tx1">
                    <a:lumMod val="65000"/>
                    <a:lumOff val="35000"/>
                  </a:schemeClr>
                </a:solidFill>
              </a:rPr>
              <a:t>Canal de </a:t>
            </a:r>
            <a:r>
              <a:rPr lang="en-US" sz="32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Denúncias</a:t>
            </a:r>
            <a:endParaRPr lang="en-US" sz="32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m 9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A44BCD76-8BE7-44C4-9531-68B12E01B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4" y="3529319"/>
            <a:ext cx="1156467" cy="1156467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EA939556-6E0A-4EF0-952A-3347174DD53C}"/>
              </a:ext>
            </a:extLst>
          </p:cNvPr>
          <p:cNvSpPr txBox="1">
            <a:spLocks/>
          </p:cNvSpPr>
          <p:nvPr/>
        </p:nvSpPr>
        <p:spPr>
          <a:xfrm>
            <a:off x="368605" y="4751097"/>
            <a:ext cx="6350034" cy="2586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pt-BR" sz="120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recursos.clickcompliance.com/ebook-canal-denuncias-denuncia-a-</a:t>
            </a:r>
            <a:r>
              <a:rPr lang="pt-BR" sz="1200" err="1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investigacao</a:t>
            </a:r>
            <a:r>
              <a:rPr lang="pt-BR" sz="120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200" b="1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407B7DA2-54EA-455F-ABA1-CE62DA540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6903" y="237086"/>
            <a:ext cx="7182062" cy="631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094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3BCE9835-6EA6-4327-AD5C-2BE4C7909303}"/>
              </a:ext>
            </a:extLst>
          </p:cNvPr>
          <p:cNvGrpSpPr/>
          <p:nvPr/>
        </p:nvGrpSpPr>
        <p:grpSpPr>
          <a:xfrm>
            <a:off x="-26666" y="-75040"/>
            <a:ext cx="12245332" cy="6933040"/>
            <a:chOff x="0" y="-75040"/>
            <a:chExt cx="12245332" cy="6933040"/>
          </a:xfrm>
        </p:grpSpPr>
        <p:pic>
          <p:nvPicPr>
            <p:cNvPr id="6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2C392F95-09F2-4BBB-98AA-BD89D2EDC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5DD1399-7922-4EF2-9881-A83C17EA156D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4902EA28-FD55-4D32-A100-917494B6F6CA}"/>
              </a:ext>
            </a:extLst>
          </p:cNvPr>
          <p:cNvSpPr/>
          <p:nvPr/>
        </p:nvSpPr>
        <p:spPr>
          <a:xfrm>
            <a:off x="962940" y="4757839"/>
            <a:ext cx="8554864" cy="12355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  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9B5D4F2-1218-46CA-A04A-6D7E0E0218DF}"/>
              </a:ext>
            </a:extLst>
          </p:cNvPr>
          <p:cNvSpPr txBox="1">
            <a:spLocks/>
          </p:cNvSpPr>
          <p:nvPr/>
        </p:nvSpPr>
        <p:spPr>
          <a:xfrm>
            <a:off x="809312" y="583390"/>
            <a:ext cx="8770623" cy="8592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5400" b="1" err="1">
                <a:solidFill>
                  <a:srgbClr val="0B3F26"/>
                </a:solidFill>
                <a:latin typeface="+mn-lt"/>
              </a:rPr>
              <a:t>Treinamentos</a:t>
            </a:r>
            <a:r>
              <a:rPr lang="en-US" sz="5400" b="1">
                <a:solidFill>
                  <a:srgbClr val="0B3F26"/>
                </a:solidFill>
                <a:latin typeface="+mn-lt"/>
              </a:rPr>
              <a:t> </a:t>
            </a:r>
            <a:r>
              <a:rPr lang="en-US" sz="5400" b="1" err="1">
                <a:solidFill>
                  <a:srgbClr val="0B3F26"/>
                </a:solidFill>
                <a:latin typeface="+mn-lt"/>
              </a:rPr>
              <a:t>em</a:t>
            </a:r>
            <a:r>
              <a:rPr lang="en-US" sz="5400" b="1">
                <a:solidFill>
                  <a:srgbClr val="0B3F26"/>
                </a:solidFill>
                <a:latin typeface="+mn-lt"/>
              </a:rPr>
              <a:t> Compliance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E074626-BE2A-46FF-AB34-7021527D9448}"/>
              </a:ext>
            </a:extLst>
          </p:cNvPr>
          <p:cNvSpPr/>
          <p:nvPr/>
        </p:nvSpPr>
        <p:spPr>
          <a:xfrm>
            <a:off x="874730" y="1374795"/>
            <a:ext cx="5717072" cy="4592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70000"/>
              </a:lnSpc>
            </a:pPr>
            <a:r>
              <a:rPr lang="en-US" sz="3200" b="1" spc="600" err="1">
                <a:solidFill>
                  <a:srgbClr val="22C987"/>
                </a:solidFill>
                <a:cs typeface="Calibri Light"/>
              </a:rPr>
              <a:t>Visão</a:t>
            </a:r>
            <a:r>
              <a:rPr lang="en-US" sz="3200" b="1" spc="600">
                <a:solidFill>
                  <a:srgbClr val="22C987"/>
                </a:solidFill>
                <a:cs typeface="Calibri Light"/>
              </a:rPr>
              <a:t> do </a:t>
            </a:r>
            <a:r>
              <a:rPr lang="en-US" sz="3200" b="1" spc="600" err="1">
                <a:solidFill>
                  <a:srgbClr val="22C987"/>
                </a:solidFill>
                <a:cs typeface="Calibri Light"/>
              </a:rPr>
              <a:t>Aluno</a:t>
            </a:r>
            <a:endParaRPr lang="pt-BR" sz="3200" b="1" spc="600">
              <a:solidFill>
                <a:srgbClr val="22C987"/>
              </a:solidFill>
              <a:cs typeface="Calibri Light"/>
            </a:endParaRP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03A441DB-8178-4DC1-A205-9843D955B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024" y="2013894"/>
            <a:ext cx="4696074" cy="26597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z="2400" b="1">
                <a:solidFill>
                  <a:srgbClr val="0B3F26"/>
                </a:solidFill>
              </a:rPr>
              <a:t>Interatividade</a:t>
            </a:r>
          </a:p>
          <a:p>
            <a:r>
              <a:rPr lang="pt-BR" sz="2400" b="1">
                <a:solidFill>
                  <a:srgbClr val="0B3F26"/>
                </a:solidFill>
              </a:rPr>
              <a:t>Engajamento</a:t>
            </a:r>
          </a:p>
          <a:p>
            <a:r>
              <a:rPr lang="pt-BR" sz="2400" b="1">
                <a:solidFill>
                  <a:srgbClr val="0B3F26"/>
                </a:solidFill>
              </a:rPr>
              <a:t>Acessibilidade</a:t>
            </a:r>
          </a:p>
          <a:p>
            <a:r>
              <a:rPr lang="pt-BR" sz="2400" b="1">
                <a:solidFill>
                  <a:srgbClr val="0B3F26"/>
                </a:solidFill>
              </a:rPr>
              <a:t>Aferição do aprendizado</a:t>
            </a:r>
          </a:p>
          <a:p>
            <a:r>
              <a:rPr lang="pt-BR" sz="2400" b="1">
                <a:solidFill>
                  <a:srgbClr val="0B3F26"/>
                </a:solidFill>
              </a:rPr>
              <a:t>Recompensa</a:t>
            </a:r>
            <a:endParaRPr lang="en-US"/>
          </a:p>
          <a:p>
            <a:endParaRPr lang="en-US"/>
          </a:p>
          <a:p>
            <a:endParaRPr lang="pt-BR"/>
          </a:p>
        </p:txBody>
      </p:sp>
      <p:pic>
        <p:nvPicPr>
          <p:cNvPr id="10" name="Imagem 9" descr="Tela de computador com fundo branco&#10;&#10;Descrição gerada automaticamente">
            <a:extLst>
              <a:ext uri="{FF2B5EF4-FFF2-40B4-BE49-F238E27FC236}">
                <a16:creationId xmlns:a16="http://schemas.microsoft.com/office/drawing/2014/main" id="{FADA15C2-4146-4ED9-B403-AD1AF774E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56" y="2065648"/>
            <a:ext cx="8226053" cy="4397971"/>
          </a:xfrm>
          <a:prstGeom prst="rect">
            <a:avLst/>
          </a:prstGeom>
        </p:spPr>
      </p:pic>
      <p:pic>
        <p:nvPicPr>
          <p:cNvPr id="3" name="Imagem 2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B08C9C56-AB81-49E6-A5D2-3FA2B03DF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65" y="2347089"/>
            <a:ext cx="5589181" cy="354569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62B6D85-210F-416A-8612-5065DAB753FF}"/>
              </a:ext>
            </a:extLst>
          </p:cNvPr>
          <p:cNvSpPr/>
          <p:nvPr/>
        </p:nvSpPr>
        <p:spPr>
          <a:xfrm>
            <a:off x="2894691" y="4872936"/>
            <a:ext cx="264816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1600" b="1">
                <a:solidFill>
                  <a:srgbClr val="0B3F26"/>
                </a:solidFill>
              </a:rPr>
              <a:t>compartilham para dar às pessoas uma melhor noção de quem elas são e com o que elas se importam</a:t>
            </a:r>
            <a:endParaRPr lang="en-US" sz="1600" b="1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B10D725-E0A3-4F4B-962A-DEC589BBCD96}"/>
              </a:ext>
            </a:extLst>
          </p:cNvPr>
          <p:cNvSpPr/>
          <p:nvPr/>
        </p:nvSpPr>
        <p:spPr>
          <a:xfrm>
            <a:off x="1125404" y="4797766"/>
            <a:ext cx="32925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600" b="1">
                <a:solidFill>
                  <a:srgbClr val="22C987"/>
                </a:solidFill>
              </a:rPr>
              <a:t>68%</a:t>
            </a:r>
            <a:endParaRPr lang="en-US" sz="6600" b="1">
              <a:solidFill>
                <a:srgbClr val="22C9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1987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3BCE9835-6EA6-4327-AD5C-2BE4C7909303}"/>
              </a:ext>
            </a:extLst>
          </p:cNvPr>
          <p:cNvGrpSpPr/>
          <p:nvPr/>
        </p:nvGrpSpPr>
        <p:grpSpPr>
          <a:xfrm>
            <a:off x="-26666" y="-75040"/>
            <a:ext cx="12245332" cy="6933040"/>
            <a:chOff x="0" y="-75040"/>
            <a:chExt cx="12245332" cy="6933040"/>
          </a:xfrm>
        </p:grpSpPr>
        <p:pic>
          <p:nvPicPr>
            <p:cNvPr id="6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2C392F95-09F2-4BBB-98AA-BD89D2EDC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5DD1399-7922-4EF2-9881-A83C17EA156D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F9B5D4F2-1218-46CA-A04A-6D7E0E0218DF}"/>
              </a:ext>
            </a:extLst>
          </p:cNvPr>
          <p:cNvSpPr txBox="1">
            <a:spLocks/>
          </p:cNvSpPr>
          <p:nvPr/>
        </p:nvSpPr>
        <p:spPr>
          <a:xfrm>
            <a:off x="809312" y="583390"/>
            <a:ext cx="8770623" cy="8592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5400" b="1" err="1">
                <a:solidFill>
                  <a:srgbClr val="0B3F26"/>
                </a:solidFill>
                <a:latin typeface="+mn-lt"/>
              </a:rPr>
              <a:t>Treinamentos</a:t>
            </a:r>
            <a:r>
              <a:rPr lang="en-US" sz="5400" b="1">
                <a:solidFill>
                  <a:srgbClr val="0B3F26"/>
                </a:solidFill>
                <a:latin typeface="+mn-lt"/>
              </a:rPr>
              <a:t> </a:t>
            </a:r>
            <a:r>
              <a:rPr lang="en-US" sz="5400" b="1" err="1">
                <a:solidFill>
                  <a:srgbClr val="0B3F26"/>
                </a:solidFill>
                <a:latin typeface="+mn-lt"/>
              </a:rPr>
              <a:t>em</a:t>
            </a:r>
            <a:r>
              <a:rPr lang="en-US" sz="5400" b="1">
                <a:solidFill>
                  <a:srgbClr val="0B3F26"/>
                </a:solidFill>
                <a:latin typeface="+mn-lt"/>
              </a:rPr>
              <a:t> Compliance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E074626-BE2A-46FF-AB34-7021527D9448}"/>
              </a:ext>
            </a:extLst>
          </p:cNvPr>
          <p:cNvSpPr/>
          <p:nvPr/>
        </p:nvSpPr>
        <p:spPr>
          <a:xfrm>
            <a:off x="874730" y="1374795"/>
            <a:ext cx="5717072" cy="4592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70000"/>
              </a:lnSpc>
            </a:pPr>
            <a:r>
              <a:rPr lang="en-US" sz="3200" b="1" spc="600" err="1">
                <a:solidFill>
                  <a:srgbClr val="22C987"/>
                </a:solidFill>
                <a:cs typeface="Calibri Light"/>
              </a:rPr>
              <a:t>Visão</a:t>
            </a:r>
            <a:r>
              <a:rPr lang="en-US" sz="3200" b="1" spc="600">
                <a:solidFill>
                  <a:srgbClr val="22C987"/>
                </a:solidFill>
                <a:cs typeface="Calibri Light"/>
              </a:rPr>
              <a:t> do Gestor</a:t>
            </a:r>
            <a:endParaRPr lang="pt-BR" sz="3200" b="1" spc="600">
              <a:solidFill>
                <a:srgbClr val="22C987"/>
              </a:solidFill>
              <a:cs typeface="Calibri Light"/>
            </a:endParaRP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03A441DB-8178-4DC1-A205-9843D955B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024" y="2105943"/>
            <a:ext cx="4696074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fontAlgn="base">
              <a:lnSpc>
                <a:spcPct val="95000"/>
              </a:lnSpc>
            </a:pPr>
            <a:r>
              <a:rPr lang="pt-BR" sz="2400" b="1">
                <a:solidFill>
                  <a:srgbClr val="0B3F26"/>
                </a:solidFill>
              </a:rPr>
              <a:t>Agenda de palestras ao vivo</a:t>
            </a:r>
            <a:r>
              <a:rPr lang="en-US" sz="2400" b="1">
                <a:solidFill>
                  <a:srgbClr val="0B3F26"/>
                </a:solidFill>
              </a:rPr>
              <a:t>​</a:t>
            </a:r>
          </a:p>
          <a:p>
            <a:pPr fontAlgn="base">
              <a:lnSpc>
                <a:spcPct val="95000"/>
              </a:lnSpc>
            </a:pPr>
            <a:r>
              <a:rPr lang="pt-BR" sz="2400" b="1">
                <a:solidFill>
                  <a:srgbClr val="0B3F26"/>
                </a:solidFill>
              </a:rPr>
              <a:t>Biblioteca de vídeos​</a:t>
            </a:r>
          </a:p>
          <a:p>
            <a:pPr fontAlgn="base">
              <a:lnSpc>
                <a:spcPct val="95000"/>
              </a:lnSpc>
            </a:pPr>
            <a:r>
              <a:rPr lang="pt-BR" sz="2400" b="1">
                <a:solidFill>
                  <a:srgbClr val="0B3F26"/>
                </a:solidFill>
              </a:rPr>
              <a:t>Facilidade para criar e atualizar cursos</a:t>
            </a:r>
            <a:r>
              <a:rPr lang="en-US" sz="2400" b="1">
                <a:solidFill>
                  <a:srgbClr val="0B3F26"/>
                </a:solidFill>
              </a:rPr>
              <a:t>​</a:t>
            </a:r>
          </a:p>
          <a:p>
            <a:pPr marL="457200" lvl="1" indent="0" fontAlgn="base">
              <a:lnSpc>
                <a:spcPct val="95000"/>
              </a:lnSpc>
              <a:buNone/>
            </a:pPr>
            <a:r>
              <a:rPr lang="pt-BR" sz="1800">
                <a:solidFill>
                  <a:srgbClr val="0B3F26"/>
                </a:solidFill>
              </a:rPr>
              <a:t>Conteúdos multimidias</a:t>
            </a:r>
            <a:r>
              <a:rPr lang="en-US" sz="1800">
                <a:solidFill>
                  <a:srgbClr val="0B3F26"/>
                </a:solidFill>
              </a:rPr>
              <a:t>​</a:t>
            </a:r>
          </a:p>
          <a:p>
            <a:pPr marL="457200" lvl="1" indent="0" fontAlgn="base">
              <a:lnSpc>
                <a:spcPct val="95000"/>
              </a:lnSpc>
              <a:buNone/>
            </a:pPr>
            <a:r>
              <a:rPr lang="pt-BR" sz="1800">
                <a:solidFill>
                  <a:srgbClr val="0B3F26"/>
                </a:solidFill>
              </a:rPr>
              <a:t>Perguntas de entendimento</a:t>
            </a:r>
            <a:r>
              <a:rPr lang="en-US" sz="2200">
                <a:solidFill>
                  <a:srgbClr val="0B3F26"/>
                </a:solidFill>
              </a:rPr>
              <a:t>​</a:t>
            </a:r>
          </a:p>
          <a:p>
            <a:pPr fontAlgn="base">
              <a:lnSpc>
                <a:spcPct val="95000"/>
              </a:lnSpc>
            </a:pPr>
            <a:r>
              <a:rPr lang="pt-BR" sz="2400" b="1">
                <a:solidFill>
                  <a:srgbClr val="0B3F26"/>
                </a:solidFill>
              </a:rPr>
              <a:t>Cobrança e escalonamento automatizado</a:t>
            </a:r>
            <a:r>
              <a:rPr lang="en-US" sz="2400" b="1">
                <a:solidFill>
                  <a:srgbClr val="0B3F26"/>
                </a:solidFill>
              </a:rPr>
              <a:t>​</a:t>
            </a:r>
          </a:p>
          <a:p>
            <a:pPr fontAlgn="base">
              <a:lnSpc>
                <a:spcPct val="95000"/>
              </a:lnSpc>
            </a:pPr>
            <a:r>
              <a:rPr lang="pt-BR" sz="2400" b="1">
                <a:solidFill>
                  <a:srgbClr val="0B3F26"/>
                </a:solidFill>
              </a:rPr>
              <a:t>Indicadores</a:t>
            </a:r>
            <a:r>
              <a:rPr lang="en-US" sz="2400" b="1">
                <a:solidFill>
                  <a:srgbClr val="0B3F26"/>
                </a:solidFill>
              </a:rPr>
              <a:t>​</a:t>
            </a:r>
          </a:p>
          <a:p>
            <a:pPr marL="457200" lvl="1" indent="0" fontAlgn="base">
              <a:lnSpc>
                <a:spcPct val="95000"/>
              </a:lnSpc>
              <a:buNone/>
            </a:pPr>
            <a:r>
              <a:rPr lang="pt-BR" sz="1800">
                <a:solidFill>
                  <a:srgbClr val="0B3F26"/>
                </a:solidFill>
              </a:rPr>
              <a:t>Progresso</a:t>
            </a:r>
            <a:r>
              <a:rPr lang="en-US" sz="1800">
                <a:solidFill>
                  <a:srgbClr val="0B3F26"/>
                </a:solidFill>
              </a:rPr>
              <a:t>​</a:t>
            </a:r>
          </a:p>
          <a:p>
            <a:pPr marL="457200" lvl="1" indent="0" fontAlgn="base">
              <a:lnSpc>
                <a:spcPct val="95000"/>
              </a:lnSpc>
              <a:buNone/>
            </a:pPr>
            <a:r>
              <a:rPr lang="pt-BR" sz="1800">
                <a:solidFill>
                  <a:srgbClr val="0B3F26"/>
                </a:solidFill>
              </a:rPr>
              <a:t>Volume treinado</a:t>
            </a:r>
            <a:r>
              <a:rPr lang="en-US" sz="1800"/>
              <a:t>​</a:t>
            </a:r>
          </a:p>
          <a:p>
            <a:endParaRPr lang="en-US"/>
          </a:p>
          <a:p>
            <a:endParaRPr lang="en-US"/>
          </a:p>
          <a:p>
            <a:endParaRPr lang="pt-BR"/>
          </a:p>
        </p:txBody>
      </p:sp>
      <p:pic>
        <p:nvPicPr>
          <p:cNvPr id="10" name="Imagem 9" descr="Tela de computador com fundo branco&#10;&#10;Descrição gerada automaticamente">
            <a:extLst>
              <a:ext uri="{FF2B5EF4-FFF2-40B4-BE49-F238E27FC236}">
                <a16:creationId xmlns:a16="http://schemas.microsoft.com/office/drawing/2014/main" id="{FADA15C2-4146-4ED9-B403-AD1AF774E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56" y="2065648"/>
            <a:ext cx="8226053" cy="439797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D42391C-EAEE-47E3-951D-CE4DABBE4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43"/>
          <a:stretch/>
        </p:blipFill>
        <p:spPr>
          <a:xfrm>
            <a:off x="6177290" y="2358893"/>
            <a:ext cx="5569405" cy="349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07643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C49809A-AEFD-46F4-9FD0-E0F3AA0849A5}"/>
              </a:ext>
            </a:extLst>
          </p:cNvPr>
          <p:cNvGrpSpPr/>
          <p:nvPr/>
        </p:nvGrpSpPr>
        <p:grpSpPr>
          <a:xfrm>
            <a:off x="-26666" y="-75040"/>
            <a:ext cx="12245332" cy="6933040"/>
            <a:chOff x="0" y="-75040"/>
            <a:chExt cx="12245332" cy="6933040"/>
          </a:xfrm>
        </p:grpSpPr>
        <p:pic>
          <p:nvPicPr>
            <p:cNvPr id="12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D73212A9-7AF6-4756-982A-EB5D49F0B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FB98E9F4-DAE3-4FBE-9C74-F838504B2C34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20E4A84D-F829-431C-B6FD-F3A8426698A5}"/>
              </a:ext>
            </a:extLst>
          </p:cNvPr>
          <p:cNvSpPr/>
          <p:nvPr/>
        </p:nvSpPr>
        <p:spPr>
          <a:xfrm>
            <a:off x="363015" y="2847373"/>
            <a:ext cx="11412638" cy="2488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sx="101000" sy="101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5778DF5-178B-458B-A5F3-91EA4774D224}"/>
              </a:ext>
            </a:extLst>
          </p:cNvPr>
          <p:cNvSpPr/>
          <p:nvPr/>
        </p:nvSpPr>
        <p:spPr>
          <a:xfrm>
            <a:off x="910763" y="3841469"/>
            <a:ext cx="4322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50000"/>
                    <a:lumOff val="50000"/>
                  </a:schemeClr>
                </a:solidFill>
              </a:rPr>
              <a:t>Template para </a:t>
            </a:r>
            <a:r>
              <a:rPr lang="en-US" sz="2800" b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treinamento</a:t>
            </a:r>
            <a:r>
              <a:rPr lang="en-US" sz="2800" b="1">
                <a:solidFill>
                  <a:schemeClr val="tx1">
                    <a:lumMod val="50000"/>
                    <a:lumOff val="50000"/>
                  </a:schemeClr>
                </a:solidFill>
              </a:rPr>
              <a:t> de Compliance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8C13279-036F-496F-A3E3-40FFF7044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12" y="3000519"/>
            <a:ext cx="792785" cy="79278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BEEFBB1-FC49-498E-B0C7-C55F93838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6159" y="341551"/>
            <a:ext cx="6401326" cy="6123008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B1063F96-E9A9-4C84-8C9C-B21DB4FC4382}"/>
              </a:ext>
            </a:extLst>
          </p:cNvPr>
          <p:cNvSpPr txBox="1">
            <a:spLocks/>
          </p:cNvSpPr>
          <p:nvPr/>
        </p:nvSpPr>
        <p:spPr>
          <a:xfrm>
            <a:off x="-179776" y="596538"/>
            <a:ext cx="6401326" cy="1861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n-US" sz="6600" b="1">
                <a:solidFill>
                  <a:srgbClr val="0B3F26"/>
                </a:solidFill>
                <a:latin typeface="+mn-lt"/>
              </a:rPr>
              <a:t>Para </a:t>
            </a:r>
            <a:r>
              <a:rPr lang="en-US" sz="6600" b="1" err="1">
                <a:solidFill>
                  <a:srgbClr val="0B3F26"/>
                </a:solidFill>
                <a:latin typeface="+mn-lt"/>
              </a:rPr>
              <a:t>agir</a:t>
            </a:r>
            <a:r>
              <a:rPr lang="en-US" sz="6600" b="1">
                <a:solidFill>
                  <a:srgbClr val="0B3F26"/>
                </a:solidFill>
                <a:latin typeface="+mn-lt"/>
              </a:rPr>
              <a:t> </a:t>
            </a:r>
          </a:p>
          <a:p>
            <a:pPr algn="ctr">
              <a:lnSpc>
                <a:spcPct val="70000"/>
              </a:lnSpc>
            </a:pPr>
            <a:r>
              <a:rPr lang="en-US" sz="6600" b="1">
                <a:solidFill>
                  <a:srgbClr val="0B3F26"/>
                </a:solidFill>
                <a:latin typeface="+mn-lt"/>
              </a:rPr>
              <a:t>agora!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3C6F238C-88AD-48C6-936B-99DA349F9D54}"/>
              </a:ext>
            </a:extLst>
          </p:cNvPr>
          <p:cNvSpPr txBox="1">
            <a:spLocks/>
          </p:cNvSpPr>
          <p:nvPr/>
        </p:nvSpPr>
        <p:spPr>
          <a:xfrm>
            <a:off x="-103148" y="4811483"/>
            <a:ext cx="6350034" cy="2586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pt-BR" sz="1200" u="sng">
                <a:solidFill>
                  <a:schemeClr val="tx1">
                    <a:lumMod val="50000"/>
                    <a:lumOff val="50000"/>
                  </a:schemeClr>
                </a:solidFill>
              </a:rPr>
              <a:t>recursos.clickcompliance.com/</a:t>
            </a:r>
            <a:r>
              <a:rPr lang="pt-BR" sz="1200" u="sng" err="1">
                <a:solidFill>
                  <a:schemeClr val="tx1">
                    <a:lumMod val="50000"/>
                    <a:lumOff val="50000"/>
                  </a:schemeClr>
                </a:solidFill>
              </a:rPr>
              <a:t>template</a:t>
            </a:r>
            <a:r>
              <a:rPr lang="pt-BR" sz="1200" u="sng">
                <a:solidFill>
                  <a:schemeClr val="tx1">
                    <a:lumMod val="50000"/>
                    <a:lumOff val="50000"/>
                  </a:schemeClr>
                </a:solidFill>
              </a:rPr>
              <a:t>-treinamento-</a:t>
            </a:r>
            <a:r>
              <a:rPr lang="pt-BR" sz="1200" u="sng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compliance</a:t>
            </a:r>
            <a:r>
              <a:rPr lang="pt-BR" sz="1200" u="sng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pt-BR" sz="1200" u="sng" err="1">
                <a:solidFill>
                  <a:schemeClr val="tx1">
                    <a:lumMod val="50000"/>
                    <a:lumOff val="50000"/>
                  </a:schemeClr>
                </a:solidFill>
              </a:rPr>
              <a:t>ppt</a:t>
            </a:r>
            <a:r>
              <a:rPr lang="pt-BR" sz="1200" u="sng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endParaRPr lang="en-US" sz="1200" b="1" u="sng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8973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3BCE9835-6EA6-4327-AD5C-2BE4C7909303}"/>
              </a:ext>
            </a:extLst>
          </p:cNvPr>
          <p:cNvGrpSpPr/>
          <p:nvPr/>
        </p:nvGrpSpPr>
        <p:grpSpPr>
          <a:xfrm>
            <a:off x="-26666" y="-75040"/>
            <a:ext cx="12245332" cy="6933040"/>
            <a:chOff x="0" y="-75040"/>
            <a:chExt cx="12245332" cy="6933040"/>
          </a:xfrm>
        </p:grpSpPr>
        <p:pic>
          <p:nvPicPr>
            <p:cNvPr id="6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2C392F95-09F2-4BBB-98AA-BD89D2EDC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5DD1399-7922-4EF2-9881-A83C17EA156D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F9B5D4F2-1218-46CA-A04A-6D7E0E0218DF}"/>
              </a:ext>
            </a:extLst>
          </p:cNvPr>
          <p:cNvSpPr txBox="1">
            <a:spLocks/>
          </p:cNvSpPr>
          <p:nvPr/>
        </p:nvSpPr>
        <p:spPr>
          <a:xfrm>
            <a:off x="873662" y="1269159"/>
            <a:ext cx="5761305" cy="8592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5400" b="1">
                <a:solidFill>
                  <a:srgbClr val="0B3F26"/>
                </a:solidFill>
                <a:latin typeface="+mn-lt"/>
              </a:rPr>
              <a:t>Digitalize </a:t>
            </a:r>
            <a:r>
              <a:rPr lang="en-US" sz="5400" b="1" err="1">
                <a:solidFill>
                  <a:srgbClr val="0B3F26"/>
                </a:solidFill>
                <a:latin typeface="+mn-lt"/>
              </a:rPr>
              <a:t>todos</a:t>
            </a:r>
            <a:r>
              <a:rPr lang="en-US" sz="5400" b="1">
                <a:solidFill>
                  <a:srgbClr val="0B3F26"/>
                </a:solidFill>
                <a:latin typeface="+mn-lt"/>
              </a:rPr>
              <a:t> </a:t>
            </a:r>
            <a:r>
              <a:rPr lang="en-US" sz="5400" b="1" err="1">
                <a:solidFill>
                  <a:srgbClr val="0B3F26"/>
                </a:solidFill>
                <a:latin typeface="+mn-lt"/>
              </a:rPr>
              <a:t>os</a:t>
            </a:r>
            <a:r>
              <a:rPr lang="en-US" sz="5400" b="1">
                <a:solidFill>
                  <a:srgbClr val="0B3F26"/>
                </a:solidFill>
                <a:latin typeface="+mn-lt"/>
              </a:rPr>
              <a:t> </a:t>
            </a:r>
            <a:r>
              <a:rPr lang="en-US" sz="5400" b="1" err="1">
                <a:solidFill>
                  <a:srgbClr val="0B3F26"/>
                </a:solidFill>
                <a:latin typeface="+mn-lt"/>
              </a:rPr>
              <a:t>seus</a:t>
            </a:r>
            <a:r>
              <a:rPr lang="en-US" sz="5400" b="1">
                <a:solidFill>
                  <a:srgbClr val="0B3F26"/>
                </a:solidFill>
                <a:latin typeface="+mn-lt"/>
              </a:rPr>
              <a:t> </a:t>
            </a:r>
            <a:r>
              <a:rPr lang="en-US" sz="5400" b="1" err="1">
                <a:solidFill>
                  <a:srgbClr val="0B3F26"/>
                </a:solidFill>
                <a:latin typeface="+mn-lt"/>
              </a:rPr>
              <a:t>formulários</a:t>
            </a:r>
            <a:endParaRPr lang="en-US" sz="5400" b="1">
              <a:solidFill>
                <a:srgbClr val="0B3F26"/>
              </a:solidFill>
              <a:latin typeface="+mn-lt"/>
            </a:endParaRP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03A441DB-8178-4DC1-A205-9843D955B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211" y="2460571"/>
            <a:ext cx="521326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100000"/>
              </a:lnSpc>
            </a:pPr>
            <a:r>
              <a:rPr lang="pt-BR" b="1">
                <a:solidFill>
                  <a:srgbClr val="0B3F26"/>
                </a:solidFill>
              </a:rPr>
              <a:t>Conflito de interesse</a:t>
            </a:r>
            <a:r>
              <a:rPr lang="en-US" b="1">
                <a:solidFill>
                  <a:srgbClr val="0B3F26"/>
                </a:solidFill>
              </a:rPr>
              <a:t>​</a:t>
            </a:r>
          </a:p>
          <a:p>
            <a:pPr fontAlgn="base">
              <a:lnSpc>
                <a:spcPct val="100000"/>
              </a:lnSpc>
            </a:pPr>
            <a:r>
              <a:rPr lang="pt-BR" b="1">
                <a:solidFill>
                  <a:srgbClr val="0B3F26"/>
                </a:solidFill>
              </a:rPr>
              <a:t>Pessoas politicamente expostas</a:t>
            </a:r>
            <a:r>
              <a:rPr lang="en-US" b="1">
                <a:solidFill>
                  <a:srgbClr val="0B3F26"/>
                </a:solidFill>
              </a:rPr>
              <a:t>​</a:t>
            </a:r>
          </a:p>
          <a:p>
            <a:pPr fontAlgn="base">
              <a:lnSpc>
                <a:spcPct val="100000"/>
              </a:lnSpc>
            </a:pPr>
            <a:r>
              <a:rPr lang="pt-BR" b="1">
                <a:solidFill>
                  <a:srgbClr val="0B3F26"/>
                </a:solidFill>
              </a:rPr>
              <a:t>Avaliações de Riscos</a:t>
            </a:r>
            <a:r>
              <a:rPr lang="en-US" b="1">
                <a:solidFill>
                  <a:srgbClr val="0B3F26"/>
                </a:solidFill>
              </a:rPr>
              <a:t>​</a:t>
            </a:r>
          </a:p>
          <a:p>
            <a:pPr fontAlgn="base">
              <a:lnSpc>
                <a:spcPct val="100000"/>
              </a:lnSpc>
            </a:pPr>
            <a:r>
              <a:rPr lang="pt-BR" b="1">
                <a:solidFill>
                  <a:srgbClr val="0B3F26"/>
                </a:solidFill>
              </a:rPr>
              <a:t>Registro de brindes</a:t>
            </a:r>
            <a:r>
              <a:rPr lang="en-US" b="1">
                <a:solidFill>
                  <a:srgbClr val="0B3F26"/>
                </a:solidFill>
              </a:rPr>
              <a:t>​</a:t>
            </a:r>
          </a:p>
          <a:p>
            <a:pPr fontAlgn="base">
              <a:lnSpc>
                <a:spcPct val="100000"/>
              </a:lnSpc>
            </a:pPr>
            <a:r>
              <a:rPr lang="pt-BR" b="1">
                <a:solidFill>
                  <a:srgbClr val="0B3F26"/>
                </a:solidFill>
              </a:rPr>
              <a:t>Interações com a </a:t>
            </a:r>
            <a:r>
              <a:rPr lang="pt-BR" b="1" err="1">
                <a:solidFill>
                  <a:srgbClr val="0B3F26"/>
                </a:solidFill>
              </a:rPr>
              <a:t>adm</a:t>
            </a:r>
            <a:r>
              <a:rPr lang="pt-BR" b="1">
                <a:solidFill>
                  <a:srgbClr val="0B3F26"/>
                </a:solidFill>
              </a:rPr>
              <a:t> pública</a:t>
            </a:r>
            <a:r>
              <a:rPr lang="en-US" b="1">
                <a:solidFill>
                  <a:srgbClr val="0B3F26"/>
                </a:solidFill>
              </a:rPr>
              <a:t>​</a:t>
            </a:r>
          </a:p>
          <a:p>
            <a:pPr fontAlgn="base">
              <a:lnSpc>
                <a:spcPct val="100000"/>
              </a:lnSpc>
            </a:pPr>
            <a:r>
              <a:rPr lang="pt-BR" b="1">
                <a:solidFill>
                  <a:srgbClr val="0B3F26"/>
                </a:solidFill>
              </a:rPr>
              <a:t>Pesquisas em geral</a:t>
            </a:r>
            <a:endParaRPr lang="en-US" b="1">
              <a:solidFill>
                <a:srgbClr val="0B3F26"/>
              </a:solidFill>
            </a:endParaRPr>
          </a:p>
          <a:p>
            <a:endParaRPr lang="en-US"/>
          </a:p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C49DA52-6277-48B9-8AAC-C7C7D1110609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64F3E14-CA1B-4B0A-863F-B92E4963F600}"/>
              </a:ext>
            </a:extLst>
          </p:cNvPr>
          <p:cNvSpPr/>
          <p:nvPr/>
        </p:nvSpPr>
        <p:spPr>
          <a:xfrm>
            <a:off x="6611328" y="939476"/>
            <a:ext cx="6403841" cy="5742432"/>
          </a:xfrm>
          <a:prstGeom prst="roundRect">
            <a:avLst>
              <a:gd name="adj" fmla="val 2457"/>
            </a:avLst>
          </a:prstGeom>
          <a:solidFill>
            <a:schemeClr val="bg1"/>
          </a:solidFill>
          <a:ln>
            <a:noFill/>
          </a:ln>
          <a:effectLst>
            <a:outerShdw blurRad="330200" algn="ctr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FB9BF31A-FE69-43BD-BF9D-569CDBAD709F}"/>
              </a:ext>
            </a:extLst>
          </p:cNvPr>
          <p:cNvSpPr/>
          <p:nvPr/>
        </p:nvSpPr>
        <p:spPr>
          <a:xfrm>
            <a:off x="6611327" y="926787"/>
            <a:ext cx="6403841" cy="4975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A19CBEE0-3F3E-40DF-A032-0F0EEA4E1D36}"/>
              </a:ext>
            </a:extLst>
          </p:cNvPr>
          <p:cNvGrpSpPr/>
          <p:nvPr/>
        </p:nvGrpSpPr>
        <p:grpSpPr>
          <a:xfrm>
            <a:off x="6751381" y="1079481"/>
            <a:ext cx="653926" cy="120416"/>
            <a:chOff x="13238327" y="1479685"/>
            <a:chExt cx="1307852" cy="240831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31E68924-AF89-40FC-B62D-1B2810B4A609}"/>
                </a:ext>
              </a:extLst>
            </p:cNvPr>
            <p:cNvGrpSpPr/>
            <p:nvPr/>
          </p:nvGrpSpPr>
          <p:grpSpPr>
            <a:xfrm>
              <a:off x="13238327" y="1479685"/>
              <a:ext cx="245661" cy="226286"/>
              <a:chOff x="13238327" y="1479685"/>
              <a:chExt cx="245661" cy="226286"/>
            </a:xfrm>
          </p:grpSpPr>
          <p:cxnSp>
            <p:nvCxnSpPr>
              <p:cNvPr id="21" name="Conector reto 20">
                <a:extLst>
                  <a:ext uri="{FF2B5EF4-FFF2-40B4-BE49-F238E27FC236}">
                    <a16:creationId xmlns:a16="http://schemas.microsoft.com/office/drawing/2014/main" id="{5F6D73E4-B924-4F17-8D53-B83E1AD81AFC}"/>
                  </a:ext>
                </a:extLst>
              </p:cNvPr>
              <p:cNvCxnSpPr/>
              <p:nvPr/>
            </p:nvCxnSpPr>
            <p:spPr>
              <a:xfrm>
                <a:off x="13238328" y="1487606"/>
                <a:ext cx="245660" cy="218364"/>
              </a:xfrm>
              <a:prstGeom prst="line">
                <a:avLst/>
              </a:prstGeom>
              <a:ln w="28575">
                <a:solidFill>
                  <a:srgbClr val="1E25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>
                <a:extLst>
                  <a:ext uri="{FF2B5EF4-FFF2-40B4-BE49-F238E27FC236}">
                    <a16:creationId xmlns:a16="http://schemas.microsoft.com/office/drawing/2014/main" id="{8F2E09A7-67DD-48B4-834E-09A61E2103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238327" y="1479685"/>
                <a:ext cx="245661" cy="226286"/>
              </a:xfrm>
              <a:prstGeom prst="line">
                <a:avLst/>
              </a:prstGeom>
              <a:ln w="28575">
                <a:solidFill>
                  <a:srgbClr val="1E25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913CA4A4-CC98-4A70-AC3C-30AE3F821070}"/>
                </a:ext>
              </a:extLst>
            </p:cNvPr>
            <p:cNvSpPr/>
            <p:nvPr/>
          </p:nvSpPr>
          <p:spPr>
            <a:xfrm>
              <a:off x="13740064" y="1488181"/>
              <a:ext cx="232335" cy="232335"/>
            </a:xfrm>
            <a:prstGeom prst="rect">
              <a:avLst/>
            </a:prstGeom>
            <a:noFill/>
            <a:ln w="28575">
              <a:solidFill>
                <a:srgbClr val="1E25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/>
            </a:p>
          </p:txBody>
        </p: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2A17F8A7-A3FA-4969-8029-E20D92501AA0}"/>
                </a:ext>
              </a:extLst>
            </p:cNvPr>
            <p:cNvCxnSpPr>
              <a:cxnSpLocks/>
            </p:cNvCxnSpPr>
            <p:nvPr/>
          </p:nvCxnSpPr>
          <p:spPr>
            <a:xfrm>
              <a:off x="14204411" y="1612232"/>
              <a:ext cx="341768" cy="0"/>
            </a:xfrm>
            <a:prstGeom prst="line">
              <a:avLst/>
            </a:prstGeom>
            <a:ln w="28575">
              <a:solidFill>
                <a:srgbClr val="1E25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ubtitle 2">
            <a:extLst>
              <a:ext uri="{FF2B5EF4-FFF2-40B4-BE49-F238E27FC236}">
                <a16:creationId xmlns:a16="http://schemas.microsoft.com/office/drawing/2014/main" id="{8F2EC606-6649-4B05-AE24-AD75E5425684}"/>
              </a:ext>
            </a:extLst>
          </p:cNvPr>
          <p:cNvSpPr txBox="1">
            <a:spLocks/>
          </p:cNvSpPr>
          <p:nvPr/>
        </p:nvSpPr>
        <p:spPr>
          <a:xfrm>
            <a:off x="6823682" y="2462856"/>
            <a:ext cx="6502022" cy="670963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t-BR" sz="2200" baseline="300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Você sabe se algum de seus Membros Próximos é colaborador ou possui participação societária, direta ou indireta, em empresas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0B97566C-1F86-4B4C-A59C-D184505361C8}"/>
              </a:ext>
            </a:extLst>
          </p:cNvPr>
          <p:cNvSpPr txBox="1">
            <a:spLocks/>
          </p:cNvSpPr>
          <p:nvPr/>
        </p:nvSpPr>
        <p:spPr>
          <a:xfrm>
            <a:off x="7158225" y="3003443"/>
            <a:ext cx="6073580" cy="900000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pt-BR" sz="2200" baseline="300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Sim</a:t>
            </a:r>
          </a:p>
          <a:p>
            <a:pPr algn="l">
              <a:lnSpc>
                <a:spcPct val="150000"/>
              </a:lnSpc>
            </a:pPr>
            <a:r>
              <a:rPr lang="pt-BR" sz="2200" baseline="300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Não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AC6E609E-D860-4111-96E3-25055C59977E}"/>
              </a:ext>
            </a:extLst>
          </p:cNvPr>
          <p:cNvGrpSpPr/>
          <p:nvPr/>
        </p:nvGrpSpPr>
        <p:grpSpPr>
          <a:xfrm>
            <a:off x="7058966" y="3111968"/>
            <a:ext cx="206159" cy="575421"/>
            <a:chOff x="13853496" y="5544665"/>
            <a:chExt cx="450681" cy="1257919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C3C43D5E-964A-4B2E-A6C3-67AC93060150}"/>
                </a:ext>
              </a:extLst>
            </p:cNvPr>
            <p:cNvSpPr/>
            <p:nvPr/>
          </p:nvSpPr>
          <p:spPr>
            <a:xfrm>
              <a:off x="13856231" y="5544665"/>
              <a:ext cx="447946" cy="447946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70D28803-8C65-4ADE-8F26-614D1172CFD2}"/>
                </a:ext>
              </a:extLst>
            </p:cNvPr>
            <p:cNvSpPr/>
            <p:nvPr/>
          </p:nvSpPr>
          <p:spPr>
            <a:xfrm>
              <a:off x="13853496" y="6354639"/>
              <a:ext cx="447946" cy="447945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/>
            </a:p>
          </p:txBody>
        </p:sp>
      </p:grpSp>
      <p:sp>
        <p:nvSpPr>
          <p:cNvPr id="28" name="Retângulo 27">
            <a:extLst>
              <a:ext uri="{FF2B5EF4-FFF2-40B4-BE49-F238E27FC236}">
                <a16:creationId xmlns:a16="http://schemas.microsoft.com/office/drawing/2014/main" id="{9CC6B958-FBFC-4788-8956-A723BC402916}"/>
              </a:ext>
            </a:extLst>
          </p:cNvPr>
          <p:cNvSpPr/>
          <p:nvPr/>
        </p:nvSpPr>
        <p:spPr>
          <a:xfrm>
            <a:off x="6611327" y="1343239"/>
            <a:ext cx="6403841" cy="923441"/>
          </a:xfrm>
          <a:prstGeom prst="rect">
            <a:avLst/>
          </a:prstGeom>
          <a:solidFill>
            <a:srgbClr val="00A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F2BC2B0-CAAB-40B6-9C5B-1186F4878D33}"/>
              </a:ext>
            </a:extLst>
          </p:cNvPr>
          <p:cNvSpPr txBox="1">
            <a:spLocks/>
          </p:cNvSpPr>
          <p:nvPr/>
        </p:nvSpPr>
        <p:spPr>
          <a:xfrm>
            <a:off x="6823682" y="1841986"/>
            <a:ext cx="6073580" cy="547724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t-BR" sz="3199" baseline="30000">
                <a:solidFill>
                  <a:schemeClr val="bg1"/>
                </a:solidFill>
                <a:latin typeface="Arial"/>
                <a:cs typeface="Arial"/>
              </a:rPr>
              <a:t>Formulário Personalizado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2F79C9A4-076E-4BCF-A6E8-F7C787D6B604}"/>
              </a:ext>
            </a:extLst>
          </p:cNvPr>
          <p:cNvSpPr txBox="1">
            <a:spLocks/>
          </p:cNvSpPr>
          <p:nvPr/>
        </p:nvSpPr>
        <p:spPr>
          <a:xfrm>
            <a:off x="6823682" y="4020490"/>
            <a:ext cx="5497361" cy="445260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t-BR" sz="2200" baseline="300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Caso exista, informe os detalhes:</a:t>
            </a: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CCA0D258-57C7-4646-B44F-10D19B3581AC}"/>
              </a:ext>
            </a:extLst>
          </p:cNvPr>
          <p:cNvSpPr/>
          <p:nvPr/>
        </p:nvSpPr>
        <p:spPr>
          <a:xfrm>
            <a:off x="7058966" y="4381579"/>
            <a:ext cx="5570054" cy="896577"/>
          </a:xfrm>
          <a:prstGeom prst="roundRect">
            <a:avLst>
              <a:gd name="adj" fmla="val 4723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D04C26DE-E8B3-46B8-8CB9-14ABB644F38E}"/>
              </a:ext>
            </a:extLst>
          </p:cNvPr>
          <p:cNvGrpSpPr/>
          <p:nvPr/>
        </p:nvGrpSpPr>
        <p:grpSpPr>
          <a:xfrm>
            <a:off x="7058966" y="5743260"/>
            <a:ext cx="3030461" cy="485169"/>
            <a:chOff x="13841464" y="10666270"/>
            <a:chExt cx="4903736" cy="97033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41E12FF3-6B27-4F88-A2C1-C4377D4FC2FB}"/>
                </a:ext>
              </a:extLst>
            </p:cNvPr>
            <p:cNvSpPr/>
            <p:nvPr/>
          </p:nvSpPr>
          <p:spPr>
            <a:xfrm>
              <a:off x="13853496" y="10666270"/>
              <a:ext cx="4871610" cy="955429"/>
            </a:xfrm>
            <a:prstGeom prst="roundRect">
              <a:avLst>
                <a:gd name="adj" fmla="val 472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/>
            </a:p>
          </p:txBody>
        </p: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3A039A35-DDFF-4A7D-A5CA-DAE712C183DC}"/>
                </a:ext>
              </a:extLst>
            </p:cNvPr>
            <p:cNvCxnSpPr/>
            <p:nvPr/>
          </p:nvCxnSpPr>
          <p:spPr>
            <a:xfrm>
              <a:off x="13841464" y="11636607"/>
              <a:ext cx="4903736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Subtitle 2">
            <a:extLst>
              <a:ext uri="{FF2B5EF4-FFF2-40B4-BE49-F238E27FC236}">
                <a16:creationId xmlns:a16="http://schemas.microsoft.com/office/drawing/2014/main" id="{88A2182B-CB71-4063-AC88-AB20126F50D9}"/>
              </a:ext>
            </a:extLst>
          </p:cNvPr>
          <p:cNvSpPr txBox="1">
            <a:spLocks/>
          </p:cNvSpPr>
          <p:nvPr/>
        </p:nvSpPr>
        <p:spPr>
          <a:xfrm>
            <a:off x="6932000" y="5852249"/>
            <a:ext cx="5497361" cy="424742"/>
          </a:xfrm>
          <a:prstGeom prst="rect">
            <a:avLst/>
          </a:prstGeom>
        </p:spPr>
        <p:txBody>
          <a:bodyPr vert="horz" wrap="square" lIns="217434" tIns="108717" rIns="217434" bIns="108717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t-BR" sz="2000" baseline="300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Título da nova pergunta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DF4D690C-9113-4BAD-A6DB-872023B9C5A0}"/>
              </a:ext>
            </a:extLst>
          </p:cNvPr>
          <p:cNvGrpSpPr/>
          <p:nvPr/>
        </p:nvGrpSpPr>
        <p:grpSpPr>
          <a:xfrm>
            <a:off x="10301161" y="5743260"/>
            <a:ext cx="2348452" cy="485169"/>
            <a:chOff x="13841464" y="10666270"/>
            <a:chExt cx="4903736" cy="970337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03751CFC-C85E-44FA-B498-A5F348E87ABA}"/>
                </a:ext>
              </a:extLst>
            </p:cNvPr>
            <p:cNvSpPr/>
            <p:nvPr/>
          </p:nvSpPr>
          <p:spPr>
            <a:xfrm>
              <a:off x="13853496" y="10666270"/>
              <a:ext cx="4871610" cy="955429"/>
            </a:xfrm>
            <a:prstGeom prst="roundRect">
              <a:avLst>
                <a:gd name="adj" fmla="val 472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/>
            </a:p>
          </p:txBody>
        </p: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CAD153E3-3BD2-4B1E-ADB2-77C81454CF5E}"/>
                </a:ext>
              </a:extLst>
            </p:cNvPr>
            <p:cNvCxnSpPr/>
            <p:nvPr/>
          </p:nvCxnSpPr>
          <p:spPr>
            <a:xfrm>
              <a:off x="13841464" y="11636607"/>
              <a:ext cx="4903736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01DECE05-F193-4AF9-95D8-9A2BD55783A2}"/>
              </a:ext>
            </a:extLst>
          </p:cNvPr>
          <p:cNvSpPr/>
          <p:nvPr/>
        </p:nvSpPr>
        <p:spPr>
          <a:xfrm>
            <a:off x="7078819" y="6446650"/>
            <a:ext cx="5570794" cy="236465"/>
          </a:xfrm>
          <a:prstGeom prst="roundRect">
            <a:avLst>
              <a:gd name="adj" fmla="val 4723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27767438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3BCE9835-6EA6-4327-AD5C-2BE4C7909303}"/>
              </a:ext>
            </a:extLst>
          </p:cNvPr>
          <p:cNvGrpSpPr/>
          <p:nvPr/>
        </p:nvGrpSpPr>
        <p:grpSpPr>
          <a:xfrm>
            <a:off x="-26666" y="-75040"/>
            <a:ext cx="12245332" cy="6933040"/>
            <a:chOff x="0" y="-75040"/>
            <a:chExt cx="12245332" cy="6933040"/>
          </a:xfrm>
        </p:grpSpPr>
        <p:pic>
          <p:nvPicPr>
            <p:cNvPr id="6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2C392F95-09F2-4BBB-98AA-BD89D2EDC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5DD1399-7922-4EF2-9881-A83C17EA156D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F9B5D4F2-1218-46CA-A04A-6D7E0E0218DF}"/>
              </a:ext>
            </a:extLst>
          </p:cNvPr>
          <p:cNvSpPr txBox="1">
            <a:spLocks/>
          </p:cNvSpPr>
          <p:nvPr/>
        </p:nvSpPr>
        <p:spPr>
          <a:xfrm>
            <a:off x="873662" y="698163"/>
            <a:ext cx="6950989" cy="8592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5400" b="1" err="1">
                <a:solidFill>
                  <a:srgbClr val="0B3F26"/>
                </a:solidFill>
                <a:latin typeface="+mn-lt"/>
              </a:rPr>
              <a:t>Gestão</a:t>
            </a:r>
            <a:r>
              <a:rPr lang="en-US" sz="5400" b="1">
                <a:solidFill>
                  <a:srgbClr val="0B3F26"/>
                </a:solidFill>
                <a:latin typeface="+mn-lt"/>
              </a:rPr>
              <a:t> dos </a:t>
            </a:r>
            <a:r>
              <a:rPr lang="en-US" sz="5400" b="1" err="1">
                <a:solidFill>
                  <a:srgbClr val="0B3F26"/>
                </a:solidFill>
                <a:latin typeface="+mn-lt"/>
              </a:rPr>
              <a:t>formulários</a:t>
            </a:r>
            <a:endParaRPr lang="en-US" sz="5400" b="1">
              <a:solidFill>
                <a:srgbClr val="0B3F26"/>
              </a:solidFill>
              <a:latin typeface="+mn-lt"/>
            </a:endParaRP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03A441DB-8178-4DC1-A205-9843D955B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212" y="1899940"/>
            <a:ext cx="448174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100000"/>
              </a:lnSpc>
            </a:pPr>
            <a:r>
              <a:rPr lang="pt-BR" b="1">
                <a:solidFill>
                  <a:srgbClr val="0B3F26"/>
                </a:solidFill>
              </a:rPr>
              <a:t>Customização dos campos</a:t>
            </a:r>
            <a:r>
              <a:rPr lang="en-US" b="1">
                <a:solidFill>
                  <a:srgbClr val="0B3F26"/>
                </a:solidFill>
              </a:rPr>
              <a:t>​</a:t>
            </a:r>
          </a:p>
          <a:p>
            <a:pPr marL="457200" lvl="1" indent="0" fontAlgn="base">
              <a:lnSpc>
                <a:spcPct val="100000"/>
              </a:lnSpc>
              <a:buNone/>
            </a:pPr>
            <a:r>
              <a:rPr lang="pt-BR" err="1">
                <a:solidFill>
                  <a:srgbClr val="0B3F26"/>
                </a:solidFill>
              </a:rPr>
              <a:t>Multipla</a:t>
            </a:r>
            <a:r>
              <a:rPr lang="pt-BR">
                <a:solidFill>
                  <a:srgbClr val="0B3F26"/>
                </a:solidFill>
              </a:rPr>
              <a:t> escolha / seleção</a:t>
            </a:r>
            <a:r>
              <a:rPr lang="en-US">
                <a:solidFill>
                  <a:srgbClr val="0B3F26"/>
                </a:solidFill>
              </a:rPr>
              <a:t>​</a:t>
            </a:r>
          </a:p>
          <a:p>
            <a:pPr marL="457200" lvl="1" indent="0" fontAlgn="base">
              <a:lnSpc>
                <a:spcPct val="100000"/>
              </a:lnSpc>
              <a:buNone/>
            </a:pPr>
            <a:r>
              <a:rPr lang="pt-BR">
                <a:solidFill>
                  <a:srgbClr val="0B3F26"/>
                </a:solidFill>
              </a:rPr>
              <a:t>Anexos</a:t>
            </a:r>
            <a:r>
              <a:rPr lang="en-US">
                <a:solidFill>
                  <a:srgbClr val="0B3F26"/>
                </a:solidFill>
              </a:rPr>
              <a:t>​</a:t>
            </a:r>
          </a:p>
          <a:p>
            <a:pPr marL="457200" lvl="1" indent="0" fontAlgn="base">
              <a:lnSpc>
                <a:spcPct val="100000"/>
              </a:lnSpc>
              <a:buNone/>
            </a:pPr>
            <a:r>
              <a:rPr lang="pt-BR" err="1">
                <a:solidFill>
                  <a:srgbClr val="0B3F26"/>
                </a:solidFill>
              </a:rPr>
              <a:t>etc</a:t>
            </a:r>
            <a:r>
              <a:rPr lang="pt-BR">
                <a:solidFill>
                  <a:srgbClr val="0B3F26"/>
                </a:solidFill>
              </a:rPr>
              <a:t>​</a:t>
            </a:r>
          </a:p>
          <a:p>
            <a:pPr fontAlgn="base">
              <a:lnSpc>
                <a:spcPct val="100000"/>
              </a:lnSpc>
            </a:pPr>
            <a:r>
              <a:rPr lang="pt-BR" b="1">
                <a:solidFill>
                  <a:srgbClr val="0B3F26"/>
                </a:solidFill>
              </a:rPr>
              <a:t>Audiência</a:t>
            </a:r>
            <a:r>
              <a:rPr lang="en-US" b="1">
                <a:solidFill>
                  <a:srgbClr val="0B3F26"/>
                </a:solidFill>
              </a:rPr>
              <a:t>​</a:t>
            </a:r>
          </a:p>
          <a:p>
            <a:pPr fontAlgn="base">
              <a:lnSpc>
                <a:spcPct val="100000"/>
              </a:lnSpc>
            </a:pPr>
            <a:r>
              <a:rPr lang="pt-BR" b="1">
                <a:solidFill>
                  <a:srgbClr val="0B3F26"/>
                </a:solidFill>
              </a:rPr>
              <a:t>Cobrança do preenchimento</a:t>
            </a:r>
            <a:r>
              <a:rPr lang="en-US" b="1">
                <a:solidFill>
                  <a:srgbClr val="0B3F26"/>
                </a:solidFill>
              </a:rPr>
              <a:t>​</a:t>
            </a:r>
          </a:p>
          <a:p>
            <a:pPr fontAlgn="base">
              <a:lnSpc>
                <a:spcPct val="100000"/>
              </a:lnSpc>
            </a:pPr>
            <a:r>
              <a:rPr lang="pt-BR" b="1">
                <a:solidFill>
                  <a:srgbClr val="0B3F26"/>
                </a:solidFill>
              </a:rPr>
              <a:t>Indicadores</a:t>
            </a:r>
            <a:endParaRPr lang="en-US" b="1">
              <a:solidFill>
                <a:srgbClr val="0B3F26"/>
              </a:solidFill>
            </a:endParaRPr>
          </a:p>
          <a:p>
            <a:pPr marL="0" indent="0">
              <a:buNone/>
            </a:pPr>
            <a:endParaRPr lang="en-US"/>
          </a:p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C49DA52-6277-48B9-8AAC-C7C7D1110609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/>
          </a:p>
        </p:txBody>
      </p:sp>
      <p:pic>
        <p:nvPicPr>
          <p:cNvPr id="40" name="Imagem 39" descr="Tela de computador com fundo branco&#10;&#10;Descrição gerada automaticamente">
            <a:extLst>
              <a:ext uri="{FF2B5EF4-FFF2-40B4-BE49-F238E27FC236}">
                <a16:creationId xmlns:a16="http://schemas.microsoft.com/office/drawing/2014/main" id="{09E46B0F-F5A3-492C-A858-711865013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82" y="2065648"/>
            <a:ext cx="8226053" cy="439797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8E09062-5CC7-4CD3-A5E2-1EB0D6B59D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24"/>
          <a:stretch/>
        </p:blipFill>
        <p:spPr>
          <a:xfrm>
            <a:off x="6048104" y="2375291"/>
            <a:ext cx="5587560" cy="351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89572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C49809A-AEFD-46F4-9FD0-E0F3AA0849A5}"/>
              </a:ext>
            </a:extLst>
          </p:cNvPr>
          <p:cNvGrpSpPr/>
          <p:nvPr/>
        </p:nvGrpSpPr>
        <p:grpSpPr>
          <a:xfrm>
            <a:off x="-26666" y="-75040"/>
            <a:ext cx="12245332" cy="6933040"/>
            <a:chOff x="0" y="-75040"/>
            <a:chExt cx="12245332" cy="6933040"/>
          </a:xfrm>
        </p:grpSpPr>
        <p:pic>
          <p:nvPicPr>
            <p:cNvPr id="12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D73212A9-7AF6-4756-982A-EB5D49F0B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FB98E9F4-DAE3-4FBE-9C74-F838504B2C34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65778DF5-178B-458B-A5F3-91EA4774D224}"/>
              </a:ext>
            </a:extLst>
          </p:cNvPr>
          <p:cNvSpPr/>
          <p:nvPr/>
        </p:nvSpPr>
        <p:spPr>
          <a:xfrm>
            <a:off x="865082" y="4278458"/>
            <a:ext cx="4322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50000"/>
                    <a:lumOff val="50000"/>
                  </a:schemeClr>
                </a:solidFill>
              </a:rPr>
              <a:t>Pack de </a:t>
            </a:r>
            <a:r>
              <a:rPr lang="en-US" sz="2800" b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Formulários</a:t>
            </a:r>
            <a:endParaRPr lang="en-US" sz="28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B1063F96-E9A9-4C84-8C9C-B21DB4FC4382}"/>
              </a:ext>
            </a:extLst>
          </p:cNvPr>
          <p:cNvSpPr txBox="1">
            <a:spLocks/>
          </p:cNvSpPr>
          <p:nvPr/>
        </p:nvSpPr>
        <p:spPr>
          <a:xfrm>
            <a:off x="-117324" y="1041714"/>
            <a:ext cx="6401326" cy="1861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n-US" sz="6600" b="1">
                <a:solidFill>
                  <a:srgbClr val="0B3F26"/>
                </a:solidFill>
                <a:latin typeface="+mn-lt"/>
              </a:rPr>
              <a:t>Para </a:t>
            </a:r>
            <a:r>
              <a:rPr lang="en-US" sz="6600" b="1" err="1">
                <a:solidFill>
                  <a:srgbClr val="0B3F26"/>
                </a:solidFill>
                <a:latin typeface="+mn-lt"/>
              </a:rPr>
              <a:t>agir</a:t>
            </a:r>
            <a:r>
              <a:rPr lang="en-US" sz="6600" b="1">
                <a:solidFill>
                  <a:srgbClr val="0B3F26"/>
                </a:solidFill>
                <a:latin typeface="+mn-lt"/>
              </a:rPr>
              <a:t> </a:t>
            </a:r>
          </a:p>
          <a:p>
            <a:pPr algn="ctr">
              <a:lnSpc>
                <a:spcPct val="70000"/>
              </a:lnSpc>
            </a:pPr>
            <a:r>
              <a:rPr lang="en-US" sz="6600" b="1">
                <a:solidFill>
                  <a:srgbClr val="0B3F26"/>
                </a:solidFill>
                <a:latin typeface="+mn-lt"/>
              </a:rPr>
              <a:t>agora!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3C6F238C-88AD-48C6-936B-99DA349F9D54}"/>
              </a:ext>
            </a:extLst>
          </p:cNvPr>
          <p:cNvSpPr txBox="1">
            <a:spLocks/>
          </p:cNvSpPr>
          <p:nvPr/>
        </p:nvSpPr>
        <p:spPr>
          <a:xfrm>
            <a:off x="-80103" y="4801678"/>
            <a:ext cx="6350034" cy="2586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pt-BR" sz="1200" u="sng">
                <a:solidFill>
                  <a:schemeClr val="bg2">
                    <a:lumMod val="50000"/>
                  </a:schemeClr>
                </a:solidFill>
                <a:ea typeface="+mj-lt"/>
                <a:cs typeface="+mj-lt"/>
              </a:rPr>
              <a:t>recursos.clickcompliance.com/pack-formularios/</a:t>
            </a:r>
            <a:endParaRPr lang="en-US" u="sng">
              <a:solidFill>
                <a:schemeClr val="bg2">
                  <a:lumMod val="50000"/>
                </a:schemeClr>
              </a:solidFill>
              <a:ea typeface="+mj-lt"/>
              <a:cs typeface="+mj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0D4539-F5F9-41C1-91C3-442F2F27D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462" y="3410494"/>
            <a:ext cx="724558" cy="72455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086EA75-A4B1-4F97-A902-C30DBB523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1447" y="247563"/>
            <a:ext cx="8571055" cy="622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3566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3BCE9835-6EA6-4327-AD5C-2BE4C7909303}"/>
              </a:ext>
            </a:extLst>
          </p:cNvPr>
          <p:cNvGrpSpPr/>
          <p:nvPr/>
        </p:nvGrpSpPr>
        <p:grpSpPr>
          <a:xfrm>
            <a:off x="-26666" y="-75040"/>
            <a:ext cx="12245332" cy="6933040"/>
            <a:chOff x="0" y="-75040"/>
            <a:chExt cx="12245332" cy="6933040"/>
          </a:xfrm>
        </p:grpSpPr>
        <p:pic>
          <p:nvPicPr>
            <p:cNvPr id="6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2C392F95-09F2-4BBB-98AA-BD89D2EDC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5DD1399-7922-4EF2-9881-A83C17EA156D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1" name="Balão de Fala: Oval 20">
            <a:extLst>
              <a:ext uri="{FF2B5EF4-FFF2-40B4-BE49-F238E27FC236}">
                <a16:creationId xmlns:a16="http://schemas.microsoft.com/office/drawing/2014/main" id="{E8EAA989-4531-4348-A046-6B9C8FD838E7}"/>
              </a:ext>
            </a:extLst>
          </p:cNvPr>
          <p:cNvSpPr/>
          <p:nvPr/>
        </p:nvSpPr>
        <p:spPr>
          <a:xfrm>
            <a:off x="779262" y="4503003"/>
            <a:ext cx="2411279" cy="1666680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Balão de Fala: Oval 19">
            <a:extLst>
              <a:ext uri="{FF2B5EF4-FFF2-40B4-BE49-F238E27FC236}">
                <a16:creationId xmlns:a16="http://schemas.microsoft.com/office/drawing/2014/main" id="{634999AE-A3EB-4E67-9B4A-A145A859ECE0}"/>
              </a:ext>
            </a:extLst>
          </p:cNvPr>
          <p:cNvSpPr/>
          <p:nvPr/>
        </p:nvSpPr>
        <p:spPr>
          <a:xfrm>
            <a:off x="588306" y="1058090"/>
            <a:ext cx="1776071" cy="1194351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Balão de Fala: Oval 15">
            <a:extLst>
              <a:ext uri="{FF2B5EF4-FFF2-40B4-BE49-F238E27FC236}">
                <a16:creationId xmlns:a16="http://schemas.microsoft.com/office/drawing/2014/main" id="{8C2E6EDE-3239-4505-9746-9A7BAA8EEE72}"/>
              </a:ext>
            </a:extLst>
          </p:cNvPr>
          <p:cNvSpPr/>
          <p:nvPr/>
        </p:nvSpPr>
        <p:spPr>
          <a:xfrm rot="21141864" flipH="1">
            <a:off x="4022683" y="508951"/>
            <a:ext cx="2969402" cy="2048978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Balão de Fala: Oval 16">
            <a:extLst>
              <a:ext uri="{FF2B5EF4-FFF2-40B4-BE49-F238E27FC236}">
                <a16:creationId xmlns:a16="http://schemas.microsoft.com/office/drawing/2014/main" id="{99BAB498-0729-4BFA-84DD-A716549F0792}"/>
              </a:ext>
            </a:extLst>
          </p:cNvPr>
          <p:cNvSpPr/>
          <p:nvPr/>
        </p:nvSpPr>
        <p:spPr>
          <a:xfrm>
            <a:off x="9604413" y="866445"/>
            <a:ext cx="2094679" cy="1333512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Balão de Fala: Oval 17">
            <a:extLst>
              <a:ext uri="{FF2B5EF4-FFF2-40B4-BE49-F238E27FC236}">
                <a16:creationId xmlns:a16="http://schemas.microsoft.com/office/drawing/2014/main" id="{897984D4-B600-4A2D-9FEF-297D29B7C785}"/>
              </a:ext>
            </a:extLst>
          </p:cNvPr>
          <p:cNvSpPr/>
          <p:nvPr/>
        </p:nvSpPr>
        <p:spPr>
          <a:xfrm rot="20932661" flipH="1">
            <a:off x="4631027" y="4622766"/>
            <a:ext cx="2216005" cy="1333512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Balão de Fala: Oval 18">
            <a:extLst>
              <a:ext uri="{FF2B5EF4-FFF2-40B4-BE49-F238E27FC236}">
                <a16:creationId xmlns:a16="http://schemas.microsoft.com/office/drawing/2014/main" id="{A48C347B-FED3-4F54-95B0-4E7E9A140725}"/>
              </a:ext>
            </a:extLst>
          </p:cNvPr>
          <p:cNvSpPr/>
          <p:nvPr/>
        </p:nvSpPr>
        <p:spPr>
          <a:xfrm rot="20934095">
            <a:off x="9223972" y="4642794"/>
            <a:ext cx="2402393" cy="1333512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Balão de Fala: Oval 12">
            <a:extLst>
              <a:ext uri="{FF2B5EF4-FFF2-40B4-BE49-F238E27FC236}">
                <a16:creationId xmlns:a16="http://schemas.microsoft.com/office/drawing/2014/main" id="{6F3346E8-2FA8-4EF0-8B6C-4EFE27C7B1AA}"/>
              </a:ext>
            </a:extLst>
          </p:cNvPr>
          <p:cNvSpPr/>
          <p:nvPr/>
        </p:nvSpPr>
        <p:spPr>
          <a:xfrm rot="21141864" flipH="1">
            <a:off x="8189516" y="2532701"/>
            <a:ext cx="3323510" cy="2338251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342900" sx="105000" sy="105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9B5D4F2-1218-46CA-A04A-6D7E0E0218DF}"/>
              </a:ext>
            </a:extLst>
          </p:cNvPr>
          <p:cNvSpPr txBox="1">
            <a:spLocks/>
          </p:cNvSpPr>
          <p:nvPr/>
        </p:nvSpPr>
        <p:spPr>
          <a:xfrm>
            <a:off x="363015" y="-715223"/>
            <a:ext cx="11412638" cy="21636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4800" b="1" err="1">
                <a:solidFill>
                  <a:srgbClr val="0B3F26"/>
                </a:solidFill>
                <a:latin typeface="+mn-lt"/>
              </a:rPr>
              <a:t>Suporte</a:t>
            </a:r>
            <a:r>
              <a:rPr lang="en-US" sz="4800" b="1">
                <a:solidFill>
                  <a:srgbClr val="0B3F26"/>
                </a:solidFill>
                <a:latin typeface="+mn-lt"/>
              </a:rPr>
              <a:t> </a:t>
            </a:r>
            <a:r>
              <a:rPr lang="en-US" sz="4800" b="1" err="1">
                <a:solidFill>
                  <a:srgbClr val="0B3F26"/>
                </a:solidFill>
                <a:latin typeface="+mn-lt"/>
              </a:rPr>
              <a:t>ao</a:t>
            </a:r>
            <a:r>
              <a:rPr lang="en-US" sz="4800" b="1">
                <a:solidFill>
                  <a:srgbClr val="0B3F26"/>
                </a:solidFill>
                <a:latin typeface="+mn-lt"/>
              </a:rPr>
              <a:t> </a:t>
            </a:r>
            <a:r>
              <a:rPr lang="en-US" sz="4800" b="1" err="1">
                <a:solidFill>
                  <a:srgbClr val="0B3F26"/>
                </a:solidFill>
                <a:latin typeface="+mn-lt"/>
              </a:rPr>
              <a:t>programa</a:t>
            </a:r>
            <a:r>
              <a:rPr lang="en-US" sz="4800" b="1">
                <a:solidFill>
                  <a:srgbClr val="0B3F26"/>
                </a:solidFill>
                <a:latin typeface="+mn-lt"/>
              </a:rPr>
              <a:t> de Compliance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6DC0C8D-F8A4-4470-BD65-34F75DB63ADD}"/>
              </a:ext>
            </a:extLst>
          </p:cNvPr>
          <p:cNvSpPr/>
          <p:nvPr/>
        </p:nvSpPr>
        <p:spPr>
          <a:xfrm>
            <a:off x="1568507" y="1485115"/>
            <a:ext cx="9271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err="1">
                <a:solidFill>
                  <a:srgbClr val="30E29A"/>
                </a:solidFill>
              </a:rPr>
              <a:t>Canais</a:t>
            </a:r>
            <a:r>
              <a:rPr lang="en-US" sz="4000" b="1">
                <a:solidFill>
                  <a:srgbClr val="30E29A"/>
                </a:solidFill>
              </a:rPr>
              <a:t> </a:t>
            </a:r>
            <a:r>
              <a:rPr lang="en-US" sz="4000" b="1" err="1">
                <a:solidFill>
                  <a:srgbClr val="30E29A"/>
                </a:solidFill>
              </a:rPr>
              <a:t>digitais</a:t>
            </a:r>
            <a:r>
              <a:rPr lang="en-US" sz="4000" b="1">
                <a:solidFill>
                  <a:srgbClr val="30E29A"/>
                </a:solidFill>
              </a:rPr>
              <a:t> para </a:t>
            </a:r>
            <a:r>
              <a:rPr lang="en-US" sz="4000" b="1" err="1">
                <a:solidFill>
                  <a:srgbClr val="30E29A"/>
                </a:solidFill>
              </a:rPr>
              <a:t>retirar</a:t>
            </a:r>
            <a:r>
              <a:rPr lang="en-US" sz="4000" b="1">
                <a:solidFill>
                  <a:srgbClr val="30E29A"/>
                </a:solidFill>
              </a:rPr>
              <a:t> </a:t>
            </a:r>
            <a:r>
              <a:rPr lang="en-US" sz="4000" b="1" err="1">
                <a:solidFill>
                  <a:srgbClr val="30E29A"/>
                </a:solidFill>
              </a:rPr>
              <a:t>dúvidas</a:t>
            </a:r>
            <a:endParaRPr lang="en-US" sz="4000" b="1">
              <a:solidFill>
                <a:srgbClr val="30E29A"/>
              </a:solidFill>
            </a:endParaRPr>
          </a:p>
        </p:txBody>
      </p:sp>
      <p:sp>
        <p:nvSpPr>
          <p:cNvPr id="2" name="Balão de Fala: Oval 1">
            <a:extLst>
              <a:ext uri="{FF2B5EF4-FFF2-40B4-BE49-F238E27FC236}">
                <a16:creationId xmlns:a16="http://schemas.microsoft.com/office/drawing/2014/main" id="{A1C12698-5E46-4A25-954B-53FC21403303}"/>
              </a:ext>
            </a:extLst>
          </p:cNvPr>
          <p:cNvSpPr/>
          <p:nvPr/>
        </p:nvSpPr>
        <p:spPr>
          <a:xfrm rot="460923">
            <a:off x="4873700" y="3136701"/>
            <a:ext cx="3272218" cy="2338251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342900" sx="105000" sy="105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8B59732-5078-4A61-A075-1A688DEE787C}"/>
              </a:ext>
            </a:extLst>
          </p:cNvPr>
          <p:cNvSpPr/>
          <p:nvPr/>
        </p:nvSpPr>
        <p:spPr>
          <a:xfrm rot="460923">
            <a:off x="4873700" y="3668269"/>
            <a:ext cx="33723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/>
              <a:t>“Meus filhos enviam mensagens de texto o dia todo, mas não ligam nem usam e-mail”</a:t>
            </a:r>
            <a:endParaRPr lang="en-US" sz="2000">
              <a:solidFill>
                <a:srgbClr val="30E29A"/>
              </a:solidFill>
            </a:endParaRPr>
          </a:p>
        </p:txBody>
      </p:sp>
      <p:sp>
        <p:nvSpPr>
          <p:cNvPr id="11" name="Balão de Fala: Oval 10">
            <a:extLst>
              <a:ext uri="{FF2B5EF4-FFF2-40B4-BE49-F238E27FC236}">
                <a16:creationId xmlns:a16="http://schemas.microsoft.com/office/drawing/2014/main" id="{3897050E-E374-4226-9316-975412565151}"/>
              </a:ext>
            </a:extLst>
          </p:cNvPr>
          <p:cNvSpPr/>
          <p:nvPr/>
        </p:nvSpPr>
        <p:spPr>
          <a:xfrm rot="21141864" flipH="1">
            <a:off x="657369" y="2510240"/>
            <a:ext cx="4036423" cy="2338251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342900" sx="105000" sy="105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C50140F-7E62-4EAC-B2BE-36049A2FFA7B}"/>
              </a:ext>
            </a:extLst>
          </p:cNvPr>
          <p:cNvSpPr/>
          <p:nvPr/>
        </p:nvSpPr>
        <p:spPr>
          <a:xfrm rot="21141864">
            <a:off x="996810" y="2952167"/>
            <a:ext cx="33723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/>
              <a:t>“Na verdade, prefiro dar minhas informações a um </a:t>
            </a:r>
            <a:r>
              <a:rPr lang="pt-BR" sz="2000" err="1"/>
              <a:t>bot</a:t>
            </a:r>
            <a:r>
              <a:rPr lang="pt-BR" sz="2000"/>
              <a:t> do que a uma pessoa, porque não há julgamento”</a:t>
            </a:r>
            <a:endParaRPr lang="en-US" sz="2000">
              <a:solidFill>
                <a:srgbClr val="30E29A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11F9339-82C8-428D-B9E3-7AA03CF47023}"/>
              </a:ext>
            </a:extLst>
          </p:cNvPr>
          <p:cNvSpPr/>
          <p:nvPr/>
        </p:nvSpPr>
        <p:spPr>
          <a:xfrm rot="21141864">
            <a:off x="8441804" y="3190961"/>
            <a:ext cx="2851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/>
              <a:t>“As vezes eu não quero navegar - eu só quero que você me diga onde conseguir”</a:t>
            </a:r>
            <a:endParaRPr lang="en-US" sz="2000">
              <a:solidFill>
                <a:srgbClr val="30E2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1638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23ED3A09-4628-4D8C-82AB-8545972158C3}"/>
              </a:ext>
            </a:extLst>
          </p:cNvPr>
          <p:cNvGrpSpPr/>
          <p:nvPr/>
        </p:nvGrpSpPr>
        <p:grpSpPr>
          <a:xfrm>
            <a:off x="0" y="-75040"/>
            <a:ext cx="12245332" cy="6933040"/>
            <a:chOff x="0" y="-75040"/>
            <a:chExt cx="12245332" cy="6933040"/>
          </a:xfrm>
        </p:grpSpPr>
        <p:pic>
          <p:nvPicPr>
            <p:cNvPr id="4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4323A01B-8BA8-4C4E-AF3F-9368E04A1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74532302-0F71-47EB-9690-88EFEBC0EE4F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38FD72BC-3D12-47E4-A2BB-0D126579B9F5}"/>
              </a:ext>
            </a:extLst>
          </p:cNvPr>
          <p:cNvSpPr/>
          <p:nvPr/>
        </p:nvSpPr>
        <p:spPr>
          <a:xfrm>
            <a:off x="1480341" y="3541861"/>
            <a:ext cx="2230038" cy="505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spc="600" err="1">
                <a:solidFill>
                  <a:srgbClr val="65EAB0"/>
                </a:solidFill>
                <a:cs typeface="Calibri Light"/>
              </a:rPr>
              <a:t>Público</a:t>
            </a:r>
            <a:endParaRPr lang="pt-BR" sz="3600" spc="600">
              <a:solidFill>
                <a:srgbClr val="65EAB0"/>
              </a:solidFill>
              <a:cs typeface="Calibri Light"/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F83EF36B-58AC-43A2-9215-274633C38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593" y="563526"/>
            <a:ext cx="8005662" cy="590500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81AF14E-7D01-41BA-947E-2829CC9723AB}"/>
              </a:ext>
            </a:extLst>
          </p:cNvPr>
          <p:cNvSpPr txBox="1">
            <a:spLocks/>
          </p:cNvSpPr>
          <p:nvPr/>
        </p:nvSpPr>
        <p:spPr>
          <a:xfrm>
            <a:off x="861233" y="2551813"/>
            <a:ext cx="3785190" cy="990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7200" b="1" err="1">
                <a:solidFill>
                  <a:srgbClr val="0B3F26"/>
                </a:solidFill>
                <a:latin typeface="+mn-lt"/>
              </a:rPr>
              <a:t>Enquete</a:t>
            </a:r>
            <a:endParaRPr lang="en-US" sz="7200" b="1">
              <a:solidFill>
                <a:srgbClr val="0B3F2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165599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C49809A-AEFD-46F4-9FD0-E0F3AA0849A5}"/>
              </a:ext>
            </a:extLst>
          </p:cNvPr>
          <p:cNvGrpSpPr/>
          <p:nvPr/>
        </p:nvGrpSpPr>
        <p:grpSpPr>
          <a:xfrm>
            <a:off x="-26666" y="-75040"/>
            <a:ext cx="12245332" cy="6933040"/>
            <a:chOff x="0" y="-75040"/>
            <a:chExt cx="12245332" cy="6933040"/>
          </a:xfrm>
        </p:grpSpPr>
        <p:pic>
          <p:nvPicPr>
            <p:cNvPr id="12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D73212A9-7AF6-4756-982A-EB5D49F0B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FB98E9F4-DAE3-4FBE-9C74-F838504B2C34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65778DF5-178B-458B-A5F3-91EA4774D224}"/>
              </a:ext>
            </a:extLst>
          </p:cNvPr>
          <p:cNvSpPr/>
          <p:nvPr/>
        </p:nvSpPr>
        <p:spPr>
          <a:xfrm>
            <a:off x="507788" y="4580210"/>
            <a:ext cx="5418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3200" b="1">
                <a:solidFill>
                  <a:srgbClr val="0B3F26"/>
                </a:solidFill>
              </a:rPr>
              <a:t>Base de </a:t>
            </a:r>
            <a:r>
              <a:rPr lang="en-US" sz="3200" b="1" err="1">
                <a:solidFill>
                  <a:srgbClr val="0B3F26"/>
                </a:solidFill>
              </a:rPr>
              <a:t>conhecimento</a:t>
            </a:r>
            <a:r>
              <a:rPr lang="en-US" sz="3200" b="1">
                <a:solidFill>
                  <a:srgbClr val="0B3F26"/>
                </a:solidFill>
              </a:rPr>
              <a:t> </a:t>
            </a:r>
          </a:p>
          <a:p>
            <a:pPr algn="ctr" fontAlgn="base"/>
            <a:r>
              <a:rPr lang="en-US" sz="4000" b="1" err="1">
                <a:solidFill>
                  <a:srgbClr val="30E29A"/>
                </a:solidFill>
              </a:rPr>
              <a:t>Elabore</a:t>
            </a:r>
            <a:r>
              <a:rPr lang="en-US" sz="4000" b="1">
                <a:solidFill>
                  <a:srgbClr val="30E29A"/>
                </a:solidFill>
              </a:rPr>
              <a:t> o </a:t>
            </a:r>
            <a:r>
              <a:rPr lang="en-US" sz="4000" b="1" err="1">
                <a:solidFill>
                  <a:srgbClr val="30E29A"/>
                </a:solidFill>
              </a:rPr>
              <a:t>seu</a:t>
            </a:r>
            <a:r>
              <a:rPr lang="en-US" sz="4000" b="1">
                <a:solidFill>
                  <a:srgbClr val="30E29A"/>
                </a:solidFill>
              </a:rPr>
              <a:t> FAQ</a:t>
            </a:r>
            <a:r>
              <a:rPr lang="en-US" sz="3200" b="1"/>
              <a:t>​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B1063F96-E9A9-4C84-8C9C-B21DB4FC4382}"/>
              </a:ext>
            </a:extLst>
          </p:cNvPr>
          <p:cNvSpPr txBox="1">
            <a:spLocks/>
          </p:cNvSpPr>
          <p:nvPr/>
        </p:nvSpPr>
        <p:spPr>
          <a:xfrm>
            <a:off x="2895337" y="-153418"/>
            <a:ext cx="6401326" cy="1861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n-US" sz="6600" b="1">
                <a:solidFill>
                  <a:srgbClr val="0B3F26"/>
                </a:solidFill>
                <a:latin typeface="+mn-lt"/>
              </a:rPr>
              <a:t>Para </a:t>
            </a:r>
            <a:r>
              <a:rPr lang="en-US" sz="6600" b="1" err="1">
                <a:solidFill>
                  <a:srgbClr val="0B3F26"/>
                </a:solidFill>
                <a:latin typeface="+mn-lt"/>
              </a:rPr>
              <a:t>agir</a:t>
            </a:r>
            <a:r>
              <a:rPr lang="en-US" sz="6600" b="1">
                <a:solidFill>
                  <a:srgbClr val="0B3F26"/>
                </a:solidFill>
                <a:latin typeface="+mn-lt"/>
              </a:rPr>
              <a:t> agora!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699CE30-6789-491C-98E4-BCB65DBACC0F}"/>
              </a:ext>
            </a:extLst>
          </p:cNvPr>
          <p:cNvSpPr/>
          <p:nvPr/>
        </p:nvSpPr>
        <p:spPr>
          <a:xfrm>
            <a:off x="5786300" y="4554084"/>
            <a:ext cx="53363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3200" b="1" err="1">
                <a:solidFill>
                  <a:srgbClr val="0B3F26"/>
                </a:solidFill>
              </a:rPr>
              <a:t>Registre</a:t>
            </a:r>
            <a:r>
              <a:rPr lang="en-US" sz="3200" b="1">
                <a:solidFill>
                  <a:srgbClr val="0B3F26"/>
                </a:solidFill>
              </a:rPr>
              <a:t> e </a:t>
            </a:r>
            <a:r>
              <a:rPr lang="en-US" sz="3200" b="1" err="1">
                <a:solidFill>
                  <a:srgbClr val="0B3F26"/>
                </a:solidFill>
              </a:rPr>
              <a:t>controle</a:t>
            </a:r>
            <a:r>
              <a:rPr lang="en-US" sz="3200" b="1">
                <a:solidFill>
                  <a:srgbClr val="0B3F26"/>
                </a:solidFill>
              </a:rPr>
              <a:t> as </a:t>
            </a:r>
            <a:r>
              <a:rPr lang="en-US" sz="3200" b="1" err="1">
                <a:solidFill>
                  <a:srgbClr val="0B3F26"/>
                </a:solidFill>
              </a:rPr>
              <a:t>dúvidas</a:t>
            </a:r>
            <a:r>
              <a:rPr lang="en-US" sz="3200" b="1">
                <a:solidFill>
                  <a:srgbClr val="0B3F26"/>
                </a:solidFill>
              </a:rPr>
              <a:t> </a:t>
            </a:r>
          </a:p>
          <a:p>
            <a:pPr algn="ctr" fontAlgn="base"/>
            <a:r>
              <a:rPr lang="en-US" sz="4000" b="1">
                <a:solidFill>
                  <a:srgbClr val="30E29A"/>
                </a:solidFill>
              </a:rPr>
              <a:t>Gere </a:t>
            </a:r>
            <a:r>
              <a:rPr lang="en-US" sz="4000" b="1" err="1">
                <a:solidFill>
                  <a:srgbClr val="30E29A"/>
                </a:solidFill>
              </a:rPr>
              <a:t>indicadores</a:t>
            </a:r>
            <a:endParaRPr lang="en-US" sz="4000" b="1">
              <a:solidFill>
                <a:srgbClr val="30E29A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78AD7A6-8FF6-4DFD-A59D-7AD94E758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6549" y="1734623"/>
            <a:ext cx="2519331" cy="275011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27B07A01-332F-4EF3-A90F-FA825511D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41405" y="2057138"/>
            <a:ext cx="3774046" cy="23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2089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laptop, indoor, person, sitting&#10;&#10;Description generated with very high confidence">
            <a:extLst>
              <a:ext uri="{FF2B5EF4-FFF2-40B4-BE49-F238E27FC236}">
                <a16:creationId xmlns:a16="http://schemas.microsoft.com/office/drawing/2014/main" id="{8D8DF4FF-9D4A-48F6-93DF-AF0A21339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14" r="-96"/>
          <a:stretch/>
        </p:blipFill>
        <p:spPr>
          <a:xfrm>
            <a:off x="0" y="-75040"/>
            <a:ext cx="12245332" cy="693304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4572EB8-180C-4EAC-A176-06746301B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13430"/>
            <a:ext cx="12245332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70000"/>
              </a:lnSpc>
            </a:pPr>
            <a:r>
              <a:rPr lang="en-US" sz="9600">
                <a:solidFill>
                  <a:schemeClr val="bg1"/>
                </a:solidFill>
                <a:latin typeface="+mn-lt"/>
              </a:rPr>
              <a:t>Como o </a:t>
            </a:r>
            <a:r>
              <a:rPr lang="en-US" sz="9600" b="1" err="1">
                <a:solidFill>
                  <a:schemeClr val="bg1"/>
                </a:solidFill>
                <a:latin typeface="+mn-lt"/>
              </a:rPr>
              <a:t>clickCompliance</a:t>
            </a:r>
            <a:r>
              <a:rPr lang="en-US" sz="9600">
                <a:solidFill>
                  <a:schemeClr val="bg1"/>
                </a:solidFill>
                <a:latin typeface="+mn-lt"/>
              </a:rPr>
              <a:t> </a:t>
            </a:r>
            <a:br>
              <a:rPr lang="en-US" sz="9600">
                <a:solidFill>
                  <a:schemeClr val="bg1"/>
                </a:solidFill>
                <a:latin typeface="+mn-lt"/>
              </a:rPr>
            </a:br>
            <a:r>
              <a:rPr lang="en-US" sz="9600" err="1">
                <a:solidFill>
                  <a:schemeClr val="bg1"/>
                </a:solidFill>
                <a:latin typeface="+mn-lt"/>
              </a:rPr>
              <a:t>pode</a:t>
            </a:r>
            <a:r>
              <a:rPr lang="en-US" sz="9600">
                <a:solidFill>
                  <a:schemeClr val="bg1"/>
                </a:solidFill>
                <a:latin typeface="+mn-lt"/>
              </a:rPr>
              <a:t> </a:t>
            </a:r>
            <a:r>
              <a:rPr lang="en-US" sz="9600" err="1">
                <a:solidFill>
                  <a:schemeClr val="bg1"/>
                </a:solidFill>
                <a:latin typeface="+mn-lt"/>
              </a:rPr>
              <a:t>ajudar</a:t>
            </a:r>
            <a:r>
              <a:rPr lang="en-US" sz="9600" b="1">
                <a:solidFill>
                  <a:schemeClr val="bg1"/>
                </a:solidFill>
                <a:latin typeface="+mn-lt"/>
              </a:rPr>
              <a:t>?</a:t>
            </a:r>
            <a:endParaRPr lang="pt-BR" sz="9600" b="1">
              <a:solidFill>
                <a:schemeClr val="bg1"/>
              </a:solidFill>
              <a:latin typeface="+mn-lt"/>
              <a:cs typeface="Calibri Light"/>
            </a:endParaRPr>
          </a:p>
        </p:txBody>
      </p:sp>
      <p:pic>
        <p:nvPicPr>
          <p:cNvPr id="6" name="Imagem 5" descr="Uma imagem contendo desenho&#10;&#10;Descrição gerada automaticamente">
            <a:extLst>
              <a:ext uri="{FF2B5EF4-FFF2-40B4-BE49-F238E27FC236}">
                <a16:creationId xmlns:a16="http://schemas.microsoft.com/office/drawing/2014/main" id="{58B7351A-57B8-43C7-8EBA-BAA0CCCEE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72" y="4978651"/>
            <a:ext cx="3407056" cy="69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1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C49809A-AEFD-46F4-9FD0-E0F3AA0849A5}"/>
              </a:ext>
            </a:extLst>
          </p:cNvPr>
          <p:cNvGrpSpPr/>
          <p:nvPr/>
        </p:nvGrpSpPr>
        <p:grpSpPr>
          <a:xfrm>
            <a:off x="-53332" y="-5595"/>
            <a:ext cx="12912805" cy="6933040"/>
            <a:chOff x="-26666" y="-75040"/>
            <a:chExt cx="12912805" cy="6933040"/>
          </a:xfrm>
        </p:grpSpPr>
        <p:pic>
          <p:nvPicPr>
            <p:cNvPr id="12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D73212A9-7AF6-4756-982A-EB5D49F0B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FB98E9F4-DAE3-4FBE-9C74-F838504B2C34}"/>
                </a:ext>
              </a:extLst>
            </p:cNvPr>
            <p:cNvSpPr/>
            <p:nvPr/>
          </p:nvSpPr>
          <p:spPr>
            <a:xfrm>
              <a:off x="-26666" y="3190673"/>
              <a:ext cx="12912805" cy="2040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Título 1">
            <a:extLst>
              <a:ext uri="{FF2B5EF4-FFF2-40B4-BE49-F238E27FC236}">
                <a16:creationId xmlns:a16="http://schemas.microsoft.com/office/drawing/2014/main" id="{B1063F96-E9A9-4C84-8C9C-B21DB4FC4382}"/>
              </a:ext>
            </a:extLst>
          </p:cNvPr>
          <p:cNvSpPr txBox="1">
            <a:spLocks/>
          </p:cNvSpPr>
          <p:nvPr/>
        </p:nvSpPr>
        <p:spPr>
          <a:xfrm>
            <a:off x="5638556" y="859225"/>
            <a:ext cx="6401326" cy="1861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8000" err="1">
                <a:solidFill>
                  <a:schemeClr val="bg1"/>
                </a:solidFill>
                <a:latin typeface="+mn-lt"/>
              </a:rPr>
              <a:t>Alguma</a:t>
            </a:r>
            <a:r>
              <a:rPr lang="en-US" sz="800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0" err="1">
                <a:solidFill>
                  <a:schemeClr val="bg1"/>
                </a:solidFill>
                <a:latin typeface="+mn-lt"/>
              </a:rPr>
              <a:t>pergunta</a:t>
            </a:r>
            <a:r>
              <a:rPr lang="en-US" sz="800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EA285BF-E48E-4494-A62A-995A7A5A0B8A}"/>
              </a:ext>
            </a:extLst>
          </p:cNvPr>
          <p:cNvSpPr txBox="1">
            <a:spLocks/>
          </p:cNvSpPr>
          <p:nvPr/>
        </p:nvSpPr>
        <p:spPr>
          <a:xfrm>
            <a:off x="1652955" y="3553947"/>
            <a:ext cx="8886088" cy="7561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n-US" sz="6000" b="1" err="1">
                <a:solidFill>
                  <a:srgbClr val="0B3F26"/>
                </a:solidFill>
                <a:latin typeface="+mn-lt"/>
              </a:rPr>
              <a:t>Obrigado</a:t>
            </a:r>
            <a:r>
              <a:rPr lang="en-US" sz="6000" b="1">
                <a:solidFill>
                  <a:srgbClr val="0B3F26"/>
                </a:solidFill>
                <a:latin typeface="+mn-lt"/>
              </a:rPr>
              <a:t> pela </a:t>
            </a:r>
            <a:r>
              <a:rPr lang="en-US" sz="6000" b="1" err="1">
                <a:solidFill>
                  <a:srgbClr val="0B3F26"/>
                </a:solidFill>
                <a:latin typeface="+mn-lt"/>
              </a:rPr>
              <a:t>presença</a:t>
            </a:r>
            <a:r>
              <a:rPr lang="en-US" sz="6000" b="1">
                <a:solidFill>
                  <a:srgbClr val="0B3F26"/>
                </a:solidFill>
                <a:latin typeface="+mn-lt"/>
              </a:rPr>
              <a:t>!</a:t>
            </a:r>
            <a:endParaRPr lang="pt-BR" sz="6000" b="1">
              <a:solidFill>
                <a:srgbClr val="0B3F26"/>
              </a:solidFill>
              <a:latin typeface="+mn-lt"/>
              <a:cs typeface="Calibri Light"/>
            </a:endParaRPr>
          </a:p>
        </p:txBody>
      </p:sp>
      <p:pic>
        <p:nvPicPr>
          <p:cNvPr id="8" name="Imagem 7" descr="Uma imagem contendo desenho&#10;&#10;Descrição gerada automaticamente">
            <a:extLst>
              <a:ext uri="{FF2B5EF4-FFF2-40B4-BE49-F238E27FC236}">
                <a16:creationId xmlns:a16="http://schemas.microsoft.com/office/drawing/2014/main" id="{BB478164-3FCA-415D-B824-734FCBB99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748" y="5870865"/>
            <a:ext cx="3224644" cy="657228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BFBF9EE-DFA1-4071-A267-2F1F14C07038}"/>
              </a:ext>
            </a:extLst>
          </p:cNvPr>
          <p:cNvSpPr/>
          <p:nvPr/>
        </p:nvSpPr>
        <p:spPr>
          <a:xfrm>
            <a:off x="1706289" y="4362161"/>
            <a:ext cx="8832755" cy="11891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  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74355C2-37AC-4AC2-93FF-F5FA2DE3872C}"/>
              </a:ext>
            </a:extLst>
          </p:cNvPr>
          <p:cNvSpPr txBox="1">
            <a:spLocks/>
          </p:cNvSpPr>
          <p:nvPr/>
        </p:nvSpPr>
        <p:spPr>
          <a:xfrm>
            <a:off x="0" y="4338073"/>
            <a:ext cx="12245332" cy="10315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>
                <a:solidFill>
                  <a:srgbClr val="0B3F26"/>
                </a:solidFill>
                <a:latin typeface="+mn-lt"/>
              </a:rPr>
              <a:t>Para saber </a:t>
            </a:r>
            <a:r>
              <a:rPr lang="en-US" sz="2000" b="1" err="1">
                <a:solidFill>
                  <a:srgbClr val="0B3F26"/>
                </a:solidFill>
                <a:latin typeface="+mn-lt"/>
              </a:rPr>
              <a:t>mais</a:t>
            </a:r>
            <a:r>
              <a:rPr lang="en-US" sz="2000" b="1">
                <a:solidFill>
                  <a:srgbClr val="0B3F26"/>
                </a:solidFill>
                <a:latin typeface="+mn-lt"/>
              </a:rPr>
              <a:t> </a:t>
            </a:r>
            <a:r>
              <a:rPr lang="en-US" sz="2000" b="1" err="1">
                <a:solidFill>
                  <a:srgbClr val="0B3F26"/>
                </a:solidFill>
                <a:latin typeface="+mn-lt"/>
              </a:rPr>
              <a:t>agende</a:t>
            </a:r>
            <a:r>
              <a:rPr lang="en-US" sz="2000" b="1">
                <a:solidFill>
                  <a:srgbClr val="0B3F26"/>
                </a:solidFill>
                <a:latin typeface="+mn-lt"/>
              </a:rPr>
              <a:t> </a:t>
            </a:r>
            <a:r>
              <a:rPr lang="en-US" sz="2000" b="1" err="1">
                <a:solidFill>
                  <a:srgbClr val="0B3F26"/>
                </a:solidFill>
                <a:latin typeface="+mn-lt"/>
              </a:rPr>
              <a:t>uma</a:t>
            </a:r>
            <a:r>
              <a:rPr lang="en-US" sz="2000" b="1">
                <a:solidFill>
                  <a:srgbClr val="0B3F26"/>
                </a:solidFill>
                <a:latin typeface="+mn-lt"/>
              </a:rPr>
              <a:t> </a:t>
            </a:r>
            <a:r>
              <a:rPr lang="en-US" sz="2000" b="1" err="1">
                <a:solidFill>
                  <a:srgbClr val="0B3F26"/>
                </a:solidFill>
                <a:latin typeface="+mn-lt"/>
              </a:rPr>
              <a:t>demonstração</a:t>
            </a:r>
            <a:r>
              <a:rPr lang="en-US" sz="2000" b="1">
                <a:solidFill>
                  <a:srgbClr val="0B3F26"/>
                </a:solidFill>
                <a:latin typeface="+mn-lt"/>
              </a:rPr>
              <a:t> do </a:t>
            </a:r>
            <a:r>
              <a:rPr lang="en-US" sz="2000" b="1" err="1">
                <a:solidFill>
                  <a:srgbClr val="0B3F26"/>
                </a:solidFill>
                <a:latin typeface="+mn-lt"/>
              </a:rPr>
              <a:t>clickCompliance</a:t>
            </a:r>
            <a:r>
              <a:rPr lang="en-US" sz="2000" b="1">
                <a:solidFill>
                  <a:srgbClr val="0B3F26"/>
                </a:solidFill>
                <a:latin typeface="+mn-lt"/>
              </a:rPr>
              <a:t> no link </a:t>
            </a:r>
            <a:r>
              <a:rPr lang="en-US" sz="2000" b="1" err="1">
                <a:solidFill>
                  <a:srgbClr val="0B3F26"/>
                </a:solidFill>
                <a:latin typeface="+mn-lt"/>
              </a:rPr>
              <a:t>abaixo</a:t>
            </a:r>
            <a:r>
              <a:rPr lang="en-US" sz="2000" b="1">
                <a:solidFill>
                  <a:srgbClr val="0B3F26"/>
                </a:solidFill>
                <a:latin typeface="+mn-lt"/>
              </a:rPr>
              <a:t>:</a:t>
            </a:r>
          </a:p>
          <a:p>
            <a:pPr algn="ctr">
              <a:lnSpc>
                <a:spcPct val="100000"/>
              </a:lnSpc>
            </a:pPr>
            <a:r>
              <a:rPr lang="pt-BR" sz="2800" b="1">
                <a:solidFill>
                  <a:srgbClr val="22C987"/>
                </a:solidFill>
                <a:latin typeface="+mn-lt"/>
              </a:rPr>
              <a:t>recursos.clickcompliance.com/agende-</a:t>
            </a:r>
            <a:r>
              <a:rPr lang="pt-BR" sz="2800" b="1" err="1">
                <a:solidFill>
                  <a:srgbClr val="22C987"/>
                </a:solidFill>
                <a:latin typeface="+mn-lt"/>
              </a:rPr>
              <a:t>demonstracao</a:t>
            </a:r>
            <a:r>
              <a:rPr lang="pt-BR" sz="2800" b="1">
                <a:solidFill>
                  <a:srgbClr val="22C987"/>
                </a:solidFill>
                <a:latin typeface="+mn-lt"/>
              </a:rPr>
              <a:t>/</a:t>
            </a:r>
            <a:endParaRPr lang="pt-BR" sz="2800" b="1">
              <a:solidFill>
                <a:srgbClr val="22C987"/>
              </a:solidFill>
              <a:latin typeface="+mn-lt"/>
              <a:cs typeface="Calibri Light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C3A1CD10-1850-43E4-8B4C-367484E28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15574" y="267446"/>
            <a:ext cx="2645792" cy="299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6422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23ED3A09-4628-4D8C-82AB-8545972158C3}"/>
              </a:ext>
            </a:extLst>
          </p:cNvPr>
          <p:cNvGrpSpPr/>
          <p:nvPr/>
        </p:nvGrpSpPr>
        <p:grpSpPr>
          <a:xfrm>
            <a:off x="0" y="-64023"/>
            <a:ext cx="12245332" cy="6933040"/>
            <a:chOff x="0" y="-75040"/>
            <a:chExt cx="12245332" cy="6933040"/>
          </a:xfrm>
        </p:grpSpPr>
        <p:pic>
          <p:nvPicPr>
            <p:cNvPr id="4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4323A01B-8BA8-4C4E-AF3F-9368E04A1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74532302-0F71-47EB-9690-88EFEBC0EE4F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5" name="Imagem 14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40F8CA82-FC8B-4D84-907D-82A1B8D58E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71" y="3872342"/>
            <a:ext cx="2155674" cy="215567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81AF14E-7D01-41BA-947E-2829CC9723AB}"/>
              </a:ext>
            </a:extLst>
          </p:cNvPr>
          <p:cNvSpPr txBox="1">
            <a:spLocks/>
          </p:cNvSpPr>
          <p:nvPr/>
        </p:nvSpPr>
        <p:spPr>
          <a:xfrm>
            <a:off x="1306613" y="1019116"/>
            <a:ext cx="3785190" cy="18831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pt-BR" sz="7200" b="1">
                <a:solidFill>
                  <a:srgbClr val="0B3F26"/>
                </a:solidFill>
                <a:latin typeface="+mn-lt"/>
              </a:rPr>
              <a:t>Primeiro</a:t>
            </a:r>
            <a:r>
              <a:rPr lang="en-US" sz="7200" b="1">
                <a:solidFill>
                  <a:srgbClr val="0B3F26"/>
                </a:solidFill>
                <a:latin typeface="+mn-lt"/>
              </a:rPr>
              <a:t> </a:t>
            </a:r>
            <a:r>
              <a:rPr lang="en-US" sz="7200" b="1" err="1">
                <a:solidFill>
                  <a:srgbClr val="0B3F26"/>
                </a:solidFill>
                <a:latin typeface="+mn-lt"/>
              </a:rPr>
              <a:t>Passo</a:t>
            </a:r>
            <a:endParaRPr lang="en-US" sz="7200" b="1">
              <a:solidFill>
                <a:srgbClr val="0B3F26"/>
              </a:solidFill>
              <a:latin typeface="+mn-lt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E4E84BA-3B1D-4B05-87FF-95E35A28CA55}"/>
              </a:ext>
            </a:extLst>
          </p:cNvPr>
          <p:cNvSpPr/>
          <p:nvPr/>
        </p:nvSpPr>
        <p:spPr>
          <a:xfrm>
            <a:off x="6152883" y="1227331"/>
            <a:ext cx="6425438" cy="420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30E29A"/>
              </a:buClr>
              <a:buFont typeface="Wingdings" panose="05000000000000000000" pitchFamily="2" charset="2"/>
              <a:buChar char="ü"/>
            </a:pPr>
            <a:r>
              <a:rPr lang="en-US" sz="3600" b="1"/>
              <a:t>Tone of the top</a:t>
            </a:r>
          </a:p>
          <a:p>
            <a:endParaRPr lang="en-US" sz="3600"/>
          </a:p>
          <a:p>
            <a:pPr marL="457200" indent="-457200">
              <a:buClr>
                <a:srgbClr val="30E29A"/>
              </a:buClr>
              <a:buFont typeface="Wingdings" panose="05000000000000000000" pitchFamily="2" charset="2"/>
              <a:buChar char="ü"/>
            </a:pPr>
            <a:r>
              <a:rPr lang="en-US" sz="3600" b="1" err="1"/>
              <a:t>Apoio</a:t>
            </a:r>
            <a:r>
              <a:rPr lang="en-US" sz="3600" b="1"/>
              <a:t> da </a:t>
            </a:r>
            <a:r>
              <a:rPr lang="en-US" sz="3600" b="1" err="1"/>
              <a:t>alta</a:t>
            </a:r>
            <a:r>
              <a:rPr lang="en-US" sz="3600" b="1"/>
              <a:t> </a:t>
            </a:r>
            <a:r>
              <a:rPr lang="en-US" sz="3600" b="1" err="1"/>
              <a:t>direção</a:t>
            </a:r>
            <a:endParaRPr lang="en-US" sz="3600" b="1"/>
          </a:p>
          <a:p>
            <a:pPr lvl="1">
              <a:lnSpc>
                <a:spcPct val="150000"/>
              </a:lnSpc>
            </a:pPr>
            <a:r>
              <a:rPr lang="en-US"/>
              <a:t>Exemplo de </a:t>
            </a:r>
            <a:r>
              <a:rPr lang="en-US" err="1"/>
              <a:t>comportamento</a:t>
            </a:r>
            <a:endParaRPr lang="en-US"/>
          </a:p>
          <a:p>
            <a:pPr lvl="1">
              <a:lnSpc>
                <a:spcPct val="150000"/>
              </a:lnSpc>
            </a:pPr>
            <a:r>
              <a:rPr lang="en-US" err="1"/>
              <a:t>Engajamento</a:t>
            </a:r>
            <a:r>
              <a:rPr lang="en-US"/>
              <a:t> no </a:t>
            </a:r>
            <a:r>
              <a:rPr lang="en-US" err="1"/>
              <a:t>nível</a:t>
            </a:r>
            <a:r>
              <a:rPr lang="en-US"/>
              <a:t> </a:t>
            </a:r>
            <a:r>
              <a:rPr lang="en-US" err="1"/>
              <a:t>gerencial</a:t>
            </a:r>
            <a:endParaRPr lang="en-US"/>
          </a:p>
          <a:p>
            <a:pPr lvl="1">
              <a:lnSpc>
                <a:spcPct val="150000"/>
              </a:lnSpc>
            </a:pPr>
            <a:r>
              <a:rPr lang="en-US" err="1"/>
              <a:t>Aprovação</a:t>
            </a:r>
            <a:r>
              <a:rPr lang="en-US"/>
              <a:t> formal</a:t>
            </a:r>
          </a:p>
          <a:p>
            <a:pPr lvl="1">
              <a:lnSpc>
                <a:spcPct val="150000"/>
              </a:lnSpc>
            </a:pPr>
            <a:r>
              <a:rPr lang="en-US" err="1"/>
              <a:t>Discurso</a:t>
            </a:r>
            <a:r>
              <a:rPr lang="en-US"/>
              <a:t> de </a:t>
            </a:r>
            <a:r>
              <a:rPr lang="en-US" err="1"/>
              <a:t>apoio</a:t>
            </a:r>
            <a:r>
              <a:rPr lang="en-US"/>
              <a:t> </a:t>
            </a:r>
            <a:r>
              <a:rPr lang="en-US" err="1"/>
              <a:t>ao</a:t>
            </a:r>
            <a:r>
              <a:rPr lang="en-US"/>
              <a:t> </a:t>
            </a:r>
            <a:r>
              <a:rPr lang="en-US" err="1"/>
              <a:t>programa</a:t>
            </a:r>
            <a:endParaRPr lang="en-US"/>
          </a:p>
          <a:p>
            <a:pPr lvl="1">
              <a:lnSpc>
                <a:spcPct val="150000"/>
              </a:lnSpc>
            </a:pPr>
            <a:r>
              <a:rPr lang="en-US" err="1"/>
              <a:t>Supervisão</a:t>
            </a:r>
            <a:r>
              <a:rPr lang="en-US"/>
              <a:t> das </a:t>
            </a:r>
            <a:r>
              <a:rPr lang="en-US" err="1"/>
              <a:t>principais</a:t>
            </a:r>
            <a:r>
              <a:rPr lang="en-US"/>
              <a:t> </a:t>
            </a:r>
            <a:r>
              <a:rPr lang="en-US" err="1"/>
              <a:t>atividades</a:t>
            </a:r>
            <a:endParaRPr lang="en-US"/>
          </a:p>
          <a:p>
            <a:pPr lvl="1">
              <a:lnSpc>
                <a:spcPct val="150000"/>
              </a:lnSpc>
            </a:pPr>
            <a:r>
              <a:rPr lang="en-US" err="1"/>
              <a:t>Alocação</a:t>
            </a:r>
            <a:r>
              <a:rPr lang="en-US"/>
              <a:t> de </a:t>
            </a:r>
            <a:r>
              <a:rPr lang="en-US" err="1"/>
              <a:t>recursos</a:t>
            </a:r>
            <a:endParaRPr lang="en-US"/>
          </a:p>
        </p:txBody>
      </p:sp>
      <p:pic>
        <p:nvPicPr>
          <p:cNvPr id="10" name="Imagem 9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A2AA860A-762F-4171-A65B-AD73E0879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44" y="4508523"/>
            <a:ext cx="583929" cy="583929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B38105D-4508-4E68-98D0-C40CB2A05D01}"/>
              </a:ext>
            </a:extLst>
          </p:cNvPr>
          <p:cNvSpPr txBox="1">
            <a:spLocks/>
          </p:cNvSpPr>
          <p:nvPr/>
        </p:nvSpPr>
        <p:spPr>
          <a:xfrm>
            <a:off x="2075166" y="4522696"/>
            <a:ext cx="3851965" cy="5839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Qual o </a:t>
            </a:r>
            <a:r>
              <a:rPr lang="en-US" sz="2000" b="1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papel</a:t>
            </a:r>
            <a:r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da </a:t>
            </a:r>
            <a:r>
              <a:rPr lang="en-US" sz="2000" b="1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alta</a:t>
            </a:r>
            <a:r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en-US" sz="2000" b="1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direção</a:t>
            </a:r>
            <a:r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no </a:t>
            </a:r>
            <a:r>
              <a:rPr lang="en-US" sz="2000" b="1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programa</a:t>
            </a:r>
            <a:r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de </a:t>
            </a:r>
            <a:r>
              <a:rPr lang="en-US" sz="2000" b="1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integridade</a:t>
            </a:r>
            <a:r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?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438DA2B-94B3-4C27-8C3C-A8F3E0545DCE}"/>
              </a:ext>
            </a:extLst>
          </p:cNvPr>
          <p:cNvSpPr/>
          <p:nvPr/>
        </p:nvSpPr>
        <p:spPr>
          <a:xfrm>
            <a:off x="1307690" y="5094290"/>
            <a:ext cx="4046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bg1">
                    <a:lumMod val="6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clickcompliance.com/papel-alta-direcao-compliance/</a:t>
            </a:r>
            <a:endParaRPr lang="pt-BR" sz="14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9833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23ED3A09-4628-4D8C-82AB-8545972158C3}"/>
              </a:ext>
            </a:extLst>
          </p:cNvPr>
          <p:cNvGrpSpPr/>
          <p:nvPr/>
        </p:nvGrpSpPr>
        <p:grpSpPr>
          <a:xfrm>
            <a:off x="-26666" y="-75040"/>
            <a:ext cx="12245332" cy="6933040"/>
            <a:chOff x="0" y="-75040"/>
            <a:chExt cx="12245332" cy="6933040"/>
          </a:xfrm>
        </p:grpSpPr>
        <p:pic>
          <p:nvPicPr>
            <p:cNvPr id="4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4323A01B-8BA8-4C4E-AF3F-9368E04A1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74532302-0F71-47EB-9690-88EFEBC0EE4F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5B90D4F0-1D31-43CB-A29A-7281753AC88E}"/>
              </a:ext>
            </a:extLst>
          </p:cNvPr>
          <p:cNvSpPr/>
          <p:nvPr/>
        </p:nvSpPr>
        <p:spPr>
          <a:xfrm>
            <a:off x="362958" y="1206354"/>
            <a:ext cx="11412638" cy="52466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9D390E4-448E-4B90-9249-26167B540A07}"/>
              </a:ext>
            </a:extLst>
          </p:cNvPr>
          <p:cNvSpPr/>
          <p:nvPr/>
        </p:nvSpPr>
        <p:spPr>
          <a:xfrm>
            <a:off x="416404" y="543234"/>
            <a:ext cx="11412638" cy="5050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600" b="1" spc="600">
                <a:solidFill>
                  <a:srgbClr val="22C987"/>
                </a:solidFill>
                <a:cs typeface="Calibri Light"/>
              </a:rPr>
              <a:t>Para o </a:t>
            </a:r>
            <a:r>
              <a:rPr lang="en-US" sz="3600" b="1" spc="600" err="1">
                <a:solidFill>
                  <a:srgbClr val="22C987"/>
                </a:solidFill>
                <a:cs typeface="Calibri Light"/>
              </a:rPr>
              <a:t>Colaborador</a:t>
            </a:r>
            <a:endParaRPr lang="pt-BR" sz="3600" b="1" spc="600">
              <a:solidFill>
                <a:srgbClr val="22C987"/>
              </a:solidFill>
              <a:cs typeface="Calibri Light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B1063F96-E9A9-4C84-8C9C-B21DB4FC4382}"/>
              </a:ext>
            </a:extLst>
          </p:cNvPr>
          <p:cNvSpPr txBox="1">
            <a:spLocks/>
          </p:cNvSpPr>
          <p:nvPr/>
        </p:nvSpPr>
        <p:spPr>
          <a:xfrm>
            <a:off x="1163205" y="454263"/>
            <a:ext cx="4429635" cy="1861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b="1" err="1">
                <a:solidFill>
                  <a:srgbClr val="0B3F26"/>
                </a:solidFill>
                <a:latin typeface="+mn-lt"/>
              </a:rPr>
              <a:t>Políticas</a:t>
            </a:r>
            <a:r>
              <a:rPr lang="en-US" b="1">
                <a:solidFill>
                  <a:srgbClr val="0B3F26"/>
                </a:solidFill>
                <a:latin typeface="+mn-lt"/>
              </a:rPr>
              <a:t> e </a:t>
            </a:r>
            <a:r>
              <a:rPr lang="en-US" b="1" err="1">
                <a:solidFill>
                  <a:srgbClr val="0B3F26"/>
                </a:solidFill>
                <a:latin typeface="+mn-lt"/>
              </a:rPr>
              <a:t>Regras</a:t>
            </a:r>
            <a:endParaRPr lang="en-US" b="1">
              <a:solidFill>
                <a:srgbClr val="0B3F26"/>
              </a:solidFill>
              <a:latin typeface="+mn-lt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B0A77A8-881B-47D6-87C1-B56778029331}"/>
              </a:ext>
            </a:extLst>
          </p:cNvPr>
          <p:cNvSpPr txBox="1">
            <a:spLocks/>
          </p:cNvSpPr>
          <p:nvPr/>
        </p:nvSpPr>
        <p:spPr>
          <a:xfrm>
            <a:off x="6511026" y="1512476"/>
            <a:ext cx="4839394" cy="7666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b="1" err="1">
                <a:solidFill>
                  <a:srgbClr val="0B3F26"/>
                </a:solidFill>
                <a:latin typeface="+mn-lt"/>
              </a:rPr>
              <a:t>Ambiente</a:t>
            </a:r>
            <a:r>
              <a:rPr lang="en-US" b="1">
                <a:solidFill>
                  <a:srgbClr val="0B3F26"/>
                </a:solidFill>
                <a:latin typeface="+mn-lt"/>
              </a:rPr>
              <a:t> </a:t>
            </a:r>
            <a:r>
              <a:rPr lang="en-US" b="1" err="1">
                <a:solidFill>
                  <a:srgbClr val="0B3F26"/>
                </a:solidFill>
                <a:latin typeface="+mn-lt"/>
              </a:rPr>
              <a:t>Remoto</a:t>
            </a:r>
            <a:endParaRPr lang="en-US" b="1">
              <a:solidFill>
                <a:srgbClr val="0B3F26"/>
              </a:solidFill>
              <a:latin typeface="+mn-lt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9908B28-990A-4D9F-B59F-890D6642D7ED}"/>
              </a:ext>
            </a:extLst>
          </p:cNvPr>
          <p:cNvSpPr txBox="1">
            <a:spLocks/>
          </p:cNvSpPr>
          <p:nvPr/>
        </p:nvSpPr>
        <p:spPr>
          <a:xfrm>
            <a:off x="5252941" y="1894053"/>
            <a:ext cx="1298112" cy="148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0000" b="1">
                <a:solidFill>
                  <a:schemeClr val="bg1">
                    <a:lumMod val="85000"/>
                  </a:schemeClr>
                </a:solidFill>
              </a:rPr>
              <a:t>x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EC812C7E-051B-4BF8-A318-73B283A92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78" y="3210637"/>
            <a:ext cx="11412638" cy="28907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err="1">
                <a:solidFill>
                  <a:srgbClr val="0B3F26"/>
                </a:solidFill>
              </a:rPr>
              <a:t>Clareza</a:t>
            </a:r>
            <a:r>
              <a:rPr lang="en-US">
                <a:solidFill>
                  <a:srgbClr val="0B3F26"/>
                </a:solidFill>
              </a:rPr>
              <a:t>, </a:t>
            </a:r>
            <a:r>
              <a:rPr lang="en-US" err="1">
                <a:solidFill>
                  <a:srgbClr val="0B3F26"/>
                </a:solidFill>
              </a:rPr>
              <a:t>simplicidade</a:t>
            </a:r>
            <a:r>
              <a:rPr lang="en-US">
                <a:solidFill>
                  <a:srgbClr val="0B3F26"/>
                </a:solidFill>
              </a:rPr>
              <a:t> e </a:t>
            </a:r>
            <a:r>
              <a:rPr lang="en-US" err="1">
                <a:solidFill>
                  <a:srgbClr val="0B3F26"/>
                </a:solidFill>
              </a:rPr>
              <a:t>contexto</a:t>
            </a:r>
            <a:endParaRPr lang="en-US">
              <a:solidFill>
                <a:srgbClr val="0B3F26"/>
              </a:solidFill>
            </a:endParaRPr>
          </a:p>
          <a:p>
            <a:pPr marL="0" indent="0" algn="ctr">
              <a:buNone/>
            </a:pPr>
            <a:r>
              <a:rPr lang="en-US">
                <a:solidFill>
                  <a:srgbClr val="0B3F26"/>
                </a:solidFill>
              </a:rPr>
              <a:t>Evid</a:t>
            </a:r>
            <a:r>
              <a:rPr lang="pt-BR">
                <a:solidFill>
                  <a:srgbClr val="0B3F26"/>
                </a:solidFill>
              </a:rPr>
              <a:t>ê</a:t>
            </a:r>
            <a:r>
              <a:rPr lang="en-US" err="1">
                <a:solidFill>
                  <a:srgbClr val="0B3F26"/>
                </a:solidFill>
              </a:rPr>
              <a:t>ncia</a:t>
            </a:r>
            <a:r>
              <a:rPr lang="en-US">
                <a:solidFill>
                  <a:srgbClr val="0B3F26"/>
                </a:solidFill>
              </a:rPr>
              <a:t> de </a:t>
            </a:r>
            <a:r>
              <a:rPr lang="en-US" err="1">
                <a:solidFill>
                  <a:srgbClr val="0B3F26"/>
                </a:solidFill>
              </a:rPr>
              <a:t>autoridade</a:t>
            </a:r>
            <a:r>
              <a:rPr lang="en-US">
                <a:solidFill>
                  <a:srgbClr val="0B3F26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err="1">
                <a:solidFill>
                  <a:srgbClr val="0B3F26"/>
                </a:solidFill>
              </a:rPr>
              <a:t>Acessibilidade</a:t>
            </a:r>
            <a:endParaRPr lang="en-US">
              <a:solidFill>
                <a:srgbClr val="0B3F26"/>
              </a:solidFill>
            </a:endParaRPr>
          </a:p>
          <a:p>
            <a:pPr marL="0" indent="0" algn="ctr">
              <a:buNone/>
            </a:pPr>
            <a:r>
              <a:rPr lang="en-US" err="1">
                <a:solidFill>
                  <a:srgbClr val="0B3F26"/>
                </a:solidFill>
              </a:rPr>
              <a:t>Ciência</a:t>
            </a:r>
            <a:endParaRPr lang="en-US">
              <a:solidFill>
                <a:srgbClr val="0B3F26"/>
              </a:solidFill>
            </a:endParaRPr>
          </a:p>
          <a:p>
            <a:pPr marL="0" indent="0" algn="ctr">
              <a:buNone/>
            </a:pPr>
            <a:r>
              <a:rPr lang="en-US" err="1">
                <a:solidFill>
                  <a:srgbClr val="0B3F26"/>
                </a:solidFill>
              </a:rPr>
              <a:t>Entendimento</a:t>
            </a:r>
            <a:endParaRPr lang="en-US">
              <a:solidFill>
                <a:srgbClr val="0B3F26"/>
              </a:solidFill>
            </a:endParaRPr>
          </a:p>
          <a:p>
            <a:pPr marL="0" indent="0" algn="ctr">
              <a:buNone/>
            </a:pPr>
            <a:r>
              <a:rPr lang="en-US" err="1">
                <a:solidFill>
                  <a:srgbClr val="0B3F26"/>
                </a:solidFill>
              </a:rPr>
              <a:t>Colaboração</a:t>
            </a:r>
            <a:endParaRPr lang="en-US">
              <a:solidFill>
                <a:srgbClr val="0B3F26"/>
              </a:solidFill>
            </a:endParaRPr>
          </a:p>
          <a:p>
            <a:endParaRPr lang="en-US"/>
          </a:p>
          <a:p>
            <a:endParaRPr lang="en-US"/>
          </a:p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8838301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23ED3A09-4628-4D8C-82AB-8545972158C3}"/>
              </a:ext>
            </a:extLst>
          </p:cNvPr>
          <p:cNvGrpSpPr/>
          <p:nvPr/>
        </p:nvGrpSpPr>
        <p:grpSpPr>
          <a:xfrm>
            <a:off x="-26666" y="-75040"/>
            <a:ext cx="12245332" cy="6933040"/>
            <a:chOff x="0" y="-75040"/>
            <a:chExt cx="12245332" cy="6933040"/>
          </a:xfrm>
        </p:grpSpPr>
        <p:pic>
          <p:nvPicPr>
            <p:cNvPr id="4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4323A01B-8BA8-4C4E-AF3F-9368E04A1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74532302-0F71-47EB-9690-88EFEBC0EE4F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6F73DA06-DDFE-468D-B804-8C010817787F}"/>
              </a:ext>
            </a:extLst>
          </p:cNvPr>
          <p:cNvSpPr/>
          <p:nvPr/>
        </p:nvSpPr>
        <p:spPr>
          <a:xfrm>
            <a:off x="362958" y="1206354"/>
            <a:ext cx="11412638" cy="52466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9D390E4-448E-4B90-9249-26167B540A07}"/>
              </a:ext>
            </a:extLst>
          </p:cNvPr>
          <p:cNvSpPr/>
          <p:nvPr/>
        </p:nvSpPr>
        <p:spPr>
          <a:xfrm>
            <a:off x="317251" y="577101"/>
            <a:ext cx="11412638" cy="5050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600" b="1" spc="600">
                <a:solidFill>
                  <a:srgbClr val="22C987"/>
                </a:solidFill>
                <a:cs typeface="Calibri Light"/>
              </a:rPr>
              <a:t>Para o Gestor</a:t>
            </a:r>
            <a:endParaRPr lang="pt-BR" sz="3600" b="1" spc="600">
              <a:solidFill>
                <a:srgbClr val="22C987"/>
              </a:solidFill>
              <a:cs typeface="Calibri Light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B1063F96-E9A9-4C84-8C9C-B21DB4FC4382}"/>
              </a:ext>
            </a:extLst>
          </p:cNvPr>
          <p:cNvSpPr txBox="1">
            <a:spLocks/>
          </p:cNvSpPr>
          <p:nvPr/>
        </p:nvSpPr>
        <p:spPr>
          <a:xfrm>
            <a:off x="1163205" y="454263"/>
            <a:ext cx="4429635" cy="1861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b="1" err="1">
                <a:solidFill>
                  <a:srgbClr val="0B3F26"/>
                </a:solidFill>
                <a:latin typeface="+mn-lt"/>
              </a:rPr>
              <a:t>Políticas</a:t>
            </a:r>
            <a:r>
              <a:rPr lang="en-US" b="1">
                <a:solidFill>
                  <a:srgbClr val="0B3F26"/>
                </a:solidFill>
                <a:latin typeface="+mn-lt"/>
              </a:rPr>
              <a:t> e </a:t>
            </a:r>
            <a:r>
              <a:rPr lang="en-US" b="1" err="1">
                <a:solidFill>
                  <a:srgbClr val="0B3F26"/>
                </a:solidFill>
                <a:latin typeface="+mn-lt"/>
              </a:rPr>
              <a:t>Regras</a:t>
            </a:r>
            <a:endParaRPr lang="en-US" b="1">
              <a:solidFill>
                <a:srgbClr val="0B3F26"/>
              </a:solidFill>
              <a:latin typeface="+mn-lt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B0A77A8-881B-47D6-87C1-B56778029331}"/>
              </a:ext>
            </a:extLst>
          </p:cNvPr>
          <p:cNvSpPr txBox="1">
            <a:spLocks/>
          </p:cNvSpPr>
          <p:nvPr/>
        </p:nvSpPr>
        <p:spPr>
          <a:xfrm>
            <a:off x="6511026" y="1512476"/>
            <a:ext cx="4839394" cy="7666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b="1" err="1">
                <a:solidFill>
                  <a:srgbClr val="0B3F26"/>
                </a:solidFill>
                <a:latin typeface="+mn-lt"/>
              </a:rPr>
              <a:t>Ambiente</a:t>
            </a:r>
            <a:r>
              <a:rPr lang="en-US" b="1">
                <a:solidFill>
                  <a:srgbClr val="0B3F26"/>
                </a:solidFill>
                <a:latin typeface="+mn-lt"/>
              </a:rPr>
              <a:t> </a:t>
            </a:r>
            <a:r>
              <a:rPr lang="en-US" b="1" err="1">
                <a:solidFill>
                  <a:srgbClr val="0B3F26"/>
                </a:solidFill>
                <a:latin typeface="+mn-lt"/>
              </a:rPr>
              <a:t>Remoto</a:t>
            </a:r>
            <a:endParaRPr lang="en-US" b="1">
              <a:solidFill>
                <a:srgbClr val="0B3F26"/>
              </a:solidFill>
              <a:latin typeface="+mn-lt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9908B28-990A-4D9F-B59F-890D6642D7ED}"/>
              </a:ext>
            </a:extLst>
          </p:cNvPr>
          <p:cNvSpPr txBox="1">
            <a:spLocks/>
          </p:cNvSpPr>
          <p:nvPr/>
        </p:nvSpPr>
        <p:spPr>
          <a:xfrm>
            <a:off x="5252941" y="1894053"/>
            <a:ext cx="1298112" cy="148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0000" b="1">
                <a:solidFill>
                  <a:schemeClr val="bg1">
                    <a:lumMod val="85000"/>
                  </a:schemeClr>
                </a:solidFill>
              </a:rPr>
              <a:t>x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B835DADA-0BFF-4700-B622-834A10582D35}"/>
              </a:ext>
            </a:extLst>
          </p:cNvPr>
          <p:cNvSpPr txBox="1">
            <a:spLocks/>
          </p:cNvSpPr>
          <p:nvPr/>
        </p:nvSpPr>
        <p:spPr>
          <a:xfrm>
            <a:off x="644197" y="290203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err="1">
                <a:solidFill>
                  <a:srgbClr val="0B3F26"/>
                </a:solidFill>
              </a:rPr>
              <a:t>Descentralização</a:t>
            </a:r>
            <a:endParaRPr lang="en-US">
              <a:solidFill>
                <a:srgbClr val="0B3F26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err="1">
                <a:solidFill>
                  <a:srgbClr val="0B3F26"/>
                </a:solidFill>
              </a:rPr>
              <a:t>Fluxo</a:t>
            </a:r>
            <a:r>
              <a:rPr lang="en-US">
                <a:solidFill>
                  <a:srgbClr val="0B3F26"/>
                </a:solidFill>
              </a:rPr>
              <a:t> de </a:t>
            </a:r>
            <a:r>
              <a:rPr lang="en-US" err="1">
                <a:solidFill>
                  <a:srgbClr val="0B3F26"/>
                </a:solidFill>
              </a:rPr>
              <a:t>aprovação</a:t>
            </a:r>
            <a:r>
              <a:rPr lang="en-US">
                <a:solidFill>
                  <a:srgbClr val="0B3F26"/>
                </a:solidFill>
              </a:rPr>
              <a:t> digital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err="1">
                <a:solidFill>
                  <a:srgbClr val="0B3F26"/>
                </a:solidFill>
              </a:rPr>
              <a:t>Cobrança</a:t>
            </a:r>
            <a:r>
              <a:rPr lang="en-US">
                <a:solidFill>
                  <a:srgbClr val="0B3F26"/>
                </a:solidFill>
              </a:rPr>
              <a:t> digital e </a:t>
            </a:r>
            <a:r>
              <a:rPr lang="en-US" err="1">
                <a:solidFill>
                  <a:srgbClr val="0B3F26"/>
                </a:solidFill>
              </a:rPr>
              <a:t>escalonamento</a:t>
            </a:r>
            <a:endParaRPr lang="en-US">
              <a:solidFill>
                <a:srgbClr val="0B3F26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err="1">
                <a:solidFill>
                  <a:srgbClr val="0B3F26"/>
                </a:solidFill>
              </a:rPr>
              <a:t>Indicadores</a:t>
            </a:r>
            <a:endParaRPr lang="en-US">
              <a:solidFill>
                <a:srgbClr val="0B3F26"/>
              </a:solidFill>
            </a:endParaRPr>
          </a:p>
          <a:p>
            <a:pPr>
              <a:lnSpc>
                <a:spcPct val="150000"/>
              </a:lnSpc>
            </a:pPr>
            <a:endParaRPr lang="en-US"/>
          </a:p>
          <a:p>
            <a:pPr>
              <a:lnSpc>
                <a:spcPct val="150000"/>
              </a:lnSpc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534113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C49809A-AEFD-46F4-9FD0-E0F3AA0849A5}"/>
              </a:ext>
            </a:extLst>
          </p:cNvPr>
          <p:cNvGrpSpPr/>
          <p:nvPr/>
        </p:nvGrpSpPr>
        <p:grpSpPr>
          <a:xfrm>
            <a:off x="-26666" y="-75040"/>
            <a:ext cx="12245332" cy="6933040"/>
            <a:chOff x="0" y="-75040"/>
            <a:chExt cx="12245332" cy="6933040"/>
          </a:xfrm>
        </p:grpSpPr>
        <p:pic>
          <p:nvPicPr>
            <p:cNvPr id="12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D73212A9-7AF6-4756-982A-EB5D49F0B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FB98E9F4-DAE3-4FBE-9C74-F838504B2C34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0" name="Gráfico 9">
            <a:extLst>
              <a:ext uri="{FF2B5EF4-FFF2-40B4-BE49-F238E27FC236}">
                <a16:creationId xmlns:a16="http://schemas.microsoft.com/office/drawing/2014/main" id="{699CEB4B-DA3B-4A79-A2B8-29F3C5D24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8605" y="416592"/>
            <a:ext cx="8081288" cy="6071118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F8A3EF69-8540-4EEF-B322-613150D703D1}"/>
              </a:ext>
            </a:extLst>
          </p:cNvPr>
          <p:cNvSpPr txBox="1">
            <a:spLocks/>
          </p:cNvSpPr>
          <p:nvPr/>
        </p:nvSpPr>
        <p:spPr>
          <a:xfrm>
            <a:off x="548209" y="4256285"/>
            <a:ext cx="6350034" cy="2586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pt-BR" sz="1400">
                <a:solidFill>
                  <a:schemeClr val="bg1">
                    <a:lumMod val="6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recursos.clickcompliance.com/10-modelos-politicas-compliance-empresa/</a:t>
            </a:r>
            <a:endParaRPr lang="en-US" sz="1400" b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B1063F96-E9A9-4C84-8C9C-B21DB4FC4382}"/>
              </a:ext>
            </a:extLst>
          </p:cNvPr>
          <p:cNvSpPr txBox="1">
            <a:spLocks/>
          </p:cNvSpPr>
          <p:nvPr/>
        </p:nvSpPr>
        <p:spPr>
          <a:xfrm>
            <a:off x="1062530" y="-9459"/>
            <a:ext cx="6692508" cy="1861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6600" b="1">
                <a:solidFill>
                  <a:srgbClr val="30E29A"/>
                </a:solidFill>
                <a:latin typeface="+mn-lt"/>
              </a:rPr>
              <a:t>Para </a:t>
            </a:r>
            <a:r>
              <a:rPr lang="en-US" sz="6600" b="1" err="1">
                <a:solidFill>
                  <a:srgbClr val="30E29A"/>
                </a:solidFill>
                <a:latin typeface="+mn-lt"/>
              </a:rPr>
              <a:t>agir</a:t>
            </a:r>
            <a:r>
              <a:rPr lang="en-US" sz="6600" b="1">
                <a:solidFill>
                  <a:srgbClr val="30E29A"/>
                </a:solidFill>
                <a:latin typeface="+mn-lt"/>
              </a:rPr>
              <a:t> agora!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BD64E3FD-4DAB-4480-BD8E-4298A080A59F}"/>
              </a:ext>
            </a:extLst>
          </p:cNvPr>
          <p:cNvGrpSpPr/>
          <p:nvPr/>
        </p:nvGrpSpPr>
        <p:grpSpPr>
          <a:xfrm>
            <a:off x="553356" y="2109099"/>
            <a:ext cx="5898359" cy="2599510"/>
            <a:chOff x="5171232" y="861237"/>
            <a:chExt cx="5898359" cy="2599510"/>
          </a:xfrm>
        </p:grpSpPr>
        <p:sp>
          <p:nvSpPr>
            <p:cNvPr id="21" name="Título 1">
              <a:extLst>
                <a:ext uri="{FF2B5EF4-FFF2-40B4-BE49-F238E27FC236}">
                  <a16:creationId xmlns:a16="http://schemas.microsoft.com/office/drawing/2014/main" id="{9272FFCD-C086-4782-A232-B1B81D8F8E33}"/>
                </a:ext>
              </a:extLst>
            </p:cNvPr>
            <p:cNvSpPr txBox="1">
              <a:spLocks/>
            </p:cNvSpPr>
            <p:nvPr/>
          </p:nvSpPr>
          <p:spPr>
            <a:xfrm>
              <a:off x="5171232" y="2276988"/>
              <a:ext cx="5898359" cy="118375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70000"/>
                </a:lnSpc>
              </a:pPr>
              <a:r>
                <a:rPr lang="en-US" sz="20000" b="1">
                  <a:solidFill>
                    <a:srgbClr val="EDEDED"/>
                  </a:solidFill>
                  <a:latin typeface="+mn-lt"/>
                </a:rPr>
                <a:t>+</a:t>
              </a:r>
            </a:p>
          </p:txBody>
        </p:sp>
        <p:sp>
          <p:nvSpPr>
            <p:cNvPr id="22" name="Título 1">
              <a:extLst>
                <a:ext uri="{FF2B5EF4-FFF2-40B4-BE49-F238E27FC236}">
                  <a16:creationId xmlns:a16="http://schemas.microsoft.com/office/drawing/2014/main" id="{7488A99E-83B7-4C9F-90AA-6D3B50055311}"/>
                </a:ext>
              </a:extLst>
            </p:cNvPr>
            <p:cNvSpPr txBox="1">
              <a:spLocks/>
            </p:cNvSpPr>
            <p:nvPr/>
          </p:nvSpPr>
          <p:spPr>
            <a:xfrm>
              <a:off x="5773479" y="2187792"/>
              <a:ext cx="4879064" cy="79748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70000"/>
                </a:lnSpc>
              </a:pPr>
              <a:r>
                <a:rPr lang="en-US" sz="2800" b="1" spc="600">
                  <a:solidFill>
                    <a:srgbClr val="30E29A"/>
                  </a:solidFill>
                </a:rPr>
                <a:t>BÔNUS</a:t>
              </a:r>
            </a:p>
            <a:p>
              <a:pPr algn="ctr">
                <a:lnSpc>
                  <a:spcPct val="70000"/>
                </a:lnSpc>
              </a:pPr>
              <a:r>
                <a:rPr lang="en-US" sz="3200" b="1" err="1">
                  <a:solidFill>
                    <a:srgbClr val="0B3F26"/>
                  </a:solidFill>
                  <a:latin typeface="+mn-lt"/>
                </a:rPr>
                <a:t>Política</a:t>
              </a:r>
              <a:r>
                <a:rPr lang="en-US" sz="3200" b="1">
                  <a:solidFill>
                    <a:srgbClr val="0B3F26"/>
                  </a:solidFill>
                  <a:latin typeface="+mn-lt"/>
                </a:rPr>
                <a:t> de Home Office</a:t>
              </a:r>
            </a:p>
          </p:txBody>
        </p:sp>
        <p:sp>
          <p:nvSpPr>
            <p:cNvPr id="23" name="Título 1">
              <a:extLst>
                <a:ext uri="{FF2B5EF4-FFF2-40B4-BE49-F238E27FC236}">
                  <a16:creationId xmlns:a16="http://schemas.microsoft.com/office/drawing/2014/main" id="{3B50E2AC-2586-4A59-990A-F18AAEA1BDC6}"/>
                </a:ext>
              </a:extLst>
            </p:cNvPr>
            <p:cNvSpPr txBox="1">
              <a:spLocks/>
            </p:cNvSpPr>
            <p:nvPr/>
          </p:nvSpPr>
          <p:spPr>
            <a:xfrm>
              <a:off x="6008110" y="861237"/>
              <a:ext cx="4429635" cy="102231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70000"/>
                </a:lnSpc>
              </a:pPr>
              <a:r>
                <a:rPr lang="en-US" sz="3200" b="1" err="1">
                  <a:solidFill>
                    <a:srgbClr val="0B3F26"/>
                  </a:solidFill>
                  <a:latin typeface="+mn-lt"/>
                </a:rPr>
                <a:t>Modelos</a:t>
              </a:r>
              <a:r>
                <a:rPr lang="en-US" sz="3200" b="1">
                  <a:solidFill>
                    <a:srgbClr val="0B3F26"/>
                  </a:solidFill>
                  <a:latin typeface="+mn-lt"/>
                </a:rPr>
                <a:t> de </a:t>
              </a:r>
              <a:r>
                <a:rPr lang="en-US" sz="3200" b="1" err="1">
                  <a:solidFill>
                    <a:srgbClr val="0B3F26"/>
                  </a:solidFill>
                  <a:latin typeface="+mn-lt"/>
                </a:rPr>
                <a:t>Políticas</a:t>
              </a:r>
              <a:r>
                <a:rPr lang="en-US" sz="3200" b="1">
                  <a:solidFill>
                    <a:srgbClr val="0B3F26"/>
                  </a:solidFill>
                  <a:latin typeface="+mn-lt"/>
                </a:rPr>
                <a:t> </a:t>
              </a:r>
              <a:br>
                <a:rPr lang="en-US" sz="3200" b="1">
                  <a:solidFill>
                    <a:srgbClr val="0B3F26"/>
                  </a:solidFill>
                  <a:latin typeface="+mn-lt"/>
                </a:rPr>
              </a:br>
              <a:r>
                <a:rPr lang="en-US" sz="3200" b="1">
                  <a:solidFill>
                    <a:srgbClr val="0B3F26"/>
                  </a:solidFill>
                  <a:latin typeface="+mn-lt"/>
                </a:rPr>
                <a:t>de Compliance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23617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C49809A-AEFD-46F4-9FD0-E0F3AA0849A5}"/>
              </a:ext>
            </a:extLst>
          </p:cNvPr>
          <p:cNvGrpSpPr/>
          <p:nvPr/>
        </p:nvGrpSpPr>
        <p:grpSpPr>
          <a:xfrm>
            <a:off x="-26666" y="-75040"/>
            <a:ext cx="12245332" cy="6933040"/>
            <a:chOff x="0" y="-75040"/>
            <a:chExt cx="12245332" cy="6933040"/>
          </a:xfrm>
        </p:grpSpPr>
        <p:pic>
          <p:nvPicPr>
            <p:cNvPr id="12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D73212A9-7AF6-4756-982A-EB5D49F0B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FB98E9F4-DAE3-4FBE-9C74-F838504B2C34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50761212-AC49-4511-AE34-CFECFE949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8495" y="124277"/>
            <a:ext cx="6914797" cy="6349974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6A99A766-AFD2-4ECF-9E3A-3C710CB42900}"/>
              </a:ext>
            </a:extLst>
          </p:cNvPr>
          <p:cNvSpPr/>
          <p:nvPr/>
        </p:nvSpPr>
        <p:spPr>
          <a:xfrm>
            <a:off x="405714" y="612063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100">
                <a:solidFill>
                  <a:schemeClr val="bg1">
                    <a:lumMod val="50000"/>
                  </a:schemeClr>
                </a:solidFill>
              </a:rPr>
              <a:t>Fonte https://assets.kpmg/content/dam/kpmg/br/pdf/2019/08/br-pesquisa-linha-etica.pdf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BB012662-3A0E-4F86-9629-C66EEFB26676}"/>
              </a:ext>
            </a:extLst>
          </p:cNvPr>
          <p:cNvSpPr txBox="1">
            <a:spLocks/>
          </p:cNvSpPr>
          <p:nvPr/>
        </p:nvSpPr>
        <p:spPr>
          <a:xfrm>
            <a:off x="728568" y="2185708"/>
            <a:ext cx="1987080" cy="31090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70000"/>
              </a:lnSpc>
            </a:pPr>
            <a:r>
              <a:rPr lang="en-US" sz="3200" b="1" err="1">
                <a:solidFill>
                  <a:srgbClr val="0B3F26"/>
                </a:solidFill>
                <a:latin typeface="+mn-lt"/>
              </a:rPr>
              <a:t>Meios</a:t>
            </a:r>
            <a:r>
              <a:rPr lang="en-US" sz="3200" b="1">
                <a:solidFill>
                  <a:srgbClr val="0B3F26"/>
                </a:solidFill>
                <a:latin typeface="+mn-lt"/>
              </a:rPr>
              <a:t> </a:t>
            </a:r>
            <a:r>
              <a:rPr lang="en-US" sz="3200" b="1" err="1">
                <a:solidFill>
                  <a:srgbClr val="0B3F26"/>
                </a:solidFill>
                <a:latin typeface="+mn-lt"/>
              </a:rPr>
              <a:t>digitais</a:t>
            </a:r>
            <a:endParaRPr lang="en-US" sz="3200" b="1">
              <a:solidFill>
                <a:srgbClr val="0B3F26"/>
              </a:solidFill>
              <a:latin typeface="+mn-lt"/>
            </a:endParaRPr>
          </a:p>
          <a:p>
            <a:pPr algn="r">
              <a:lnSpc>
                <a:spcPct val="70000"/>
              </a:lnSpc>
            </a:pPr>
            <a:endParaRPr lang="en-US" sz="3200" b="1">
              <a:solidFill>
                <a:srgbClr val="0B3F26"/>
              </a:solidFill>
              <a:latin typeface="+mn-lt"/>
            </a:endParaRPr>
          </a:p>
          <a:p>
            <a:pPr algn="r">
              <a:lnSpc>
                <a:spcPct val="70000"/>
              </a:lnSpc>
            </a:pPr>
            <a:endParaRPr lang="en-US" sz="3200" b="1">
              <a:solidFill>
                <a:srgbClr val="0B3F26"/>
              </a:solidFill>
              <a:latin typeface="+mn-lt"/>
            </a:endParaRPr>
          </a:p>
          <a:p>
            <a:pPr algn="r">
              <a:lnSpc>
                <a:spcPct val="70000"/>
              </a:lnSpc>
            </a:pPr>
            <a:r>
              <a:rPr lang="en-US" sz="3200" b="1" err="1">
                <a:solidFill>
                  <a:srgbClr val="0B3F26"/>
                </a:solidFill>
                <a:latin typeface="+mn-lt"/>
              </a:rPr>
              <a:t>Telefone</a:t>
            </a:r>
            <a:endParaRPr lang="en-US" sz="3200" b="1">
              <a:solidFill>
                <a:srgbClr val="0B3F26"/>
              </a:solidFill>
              <a:latin typeface="+mn-lt"/>
            </a:endParaRPr>
          </a:p>
          <a:p>
            <a:pPr algn="r">
              <a:lnSpc>
                <a:spcPct val="70000"/>
              </a:lnSpc>
            </a:pPr>
            <a:endParaRPr lang="en-US" sz="3200" b="1">
              <a:solidFill>
                <a:srgbClr val="0B3F26"/>
              </a:solidFill>
              <a:latin typeface="+mn-lt"/>
            </a:endParaRPr>
          </a:p>
          <a:p>
            <a:pPr algn="r">
              <a:lnSpc>
                <a:spcPct val="70000"/>
              </a:lnSpc>
            </a:pPr>
            <a:endParaRPr lang="en-US" sz="3200" b="1">
              <a:solidFill>
                <a:srgbClr val="0B3F26"/>
              </a:solidFill>
              <a:latin typeface="+mn-lt"/>
            </a:endParaRPr>
          </a:p>
          <a:p>
            <a:pPr algn="r">
              <a:lnSpc>
                <a:spcPct val="70000"/>
              </a:lnSpc>
            </a:pPr>
            <a:r>
              <a:rPr lang="en-US" sz="3200" b="1">
                <a:solidFill>
                  <a:srgbClr val="0B3F26"/>
                </a:solidFill>
                <a:latin typeface="+mn-lt"/>
              </a:rPr>
              <a:t>Outros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FB44649-4CF8-4F55-8663-49228165E61A}"/>
              </a:ext>
            </a:extLst>
          </p:cNvPr>
          <p:cNvSpPr/>
          <p:nvPr/>
        </p:nvSpPr>
        <p:spPr>
          <a:xfrm>
            <a:off x="2863984" y="2601259"/>
            <a:ext cx="3799780" cy="458118"/>
          </a:xfrm>
          <a:prstGeom prst="rect">
            <a:avLst/>
          </a:prstGeom>
          <a:solidFill>
            <a:srgbClr val="30E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6198EC35-1819-4E57-8333-0D1D1664ED25}"/>
              </a:ext>
            </a:extLst>
          </p:cNvPr>
          <p:cNvSpPr/>
          <p:nvPr/>
        </p:nvSpPr>
        <p:spPr>
          <a:xfrm>
            <a:off x="2863984" y="3777199"/>
            <a:ext cx="1523316" cy="4581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0044418C-5F48-4E9C-A1F0-96DDA82D926E}"/>
              </a:ext>
            </a:extLst>
          </p:cNvPr>
          <p:cNvSpPr/>
          <p:nvPr/>
        </p:nvSpPr>
        <p:spPr>
          <a:xfrm>
            <a:off x="2863984" y="4808626"/>
            <a:ext cx="608543" cy="4581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9BD9B94D-D1D9-4735-84ED-C22859BADEB9}"/>
              </a:ext>
            </a:extLst>
          </p:cNvPr>
          <p:cNvSpPr txBox="1">
            <a:spLocks/>
          </p:cNvSpPr>
          <p:nvPr/>
        </p:nvSpPr>
        <p:spPr>
          <a:xfrm>
            <a:off x="6685633" y="2796311"/>
            <a:ext cx="1080979" cy="2989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800" b="1">
                <a:solidFill>
                  <a:srgbClr val="30E29A"/>
                </a:solidFill>
              </a:rPr>
              <a:t>60%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21613DB5-1EF0-4175-AC51-82C301FE10C8}"/>
              </a:ext>
            </a:extLst>
          </p:cNvPr>
          <p:cNvSpPr txBox="1">
            <a:spLocks/>
          </p:cNvSpPr>
          <p:nvPr/>
        </p:nvSpPr>
        <p:spPr>
          <a:xfrm>
            <a:off x="4387300" y="3894811"/>
            <a:ext cx="753148" cy="2989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400" b="1">
                <a:solidFill>
                  <a:schemeClr val="bg1">
                    <a:lumMod val="65000"/>
                  </a:schemeClr>
                </a:solidFill>
              </a:rPr>
              <a:t>26%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993741A0-E98B-4AF7-B253-7FB895977EB4}"/>
              </a:ext>
            </a:extLst>
          </p:cNvPr>
          <p:cNvSpPr txBox="1">
            <a:spLocks/>
          </p:cNvSpPr>
          <p:nvPr/>
        </p:nvSpPr>
        <p:spPr>
          <a:xfrm>
            <a:off x="3476561" y="4936143"/>
            <a:ext cx="753148" cy="2989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400" b="1">
                <a:solidFill>
                  <a:schemeClr val="bg1">
                    <a:lumMod val="65000"/>
                  </a:schemeClr>
                </a:solidFill>
              </a:rPr>
              <a:t>14%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5CD9D75C-5244-42C1-A71C-FBD5AC4C621D}"/>
              </a:ext>
            </a:extLst>
          </p:cNvPr>
          <p:cNvSpPr txBox="1">
            <a:spLocks/>
          </p:cNvSpPr>
          <p:nvPr/>
        </p:nvSpPr>
        <p:spPr>
          <a:xfrm>
            <a:off x="936717" y="564444"/>
            <a:ext cx="7640556" cy="12248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6000" b="1">
                <a:solidFill>
                  <a:srgbClr val="0B3F26"/>
                </a:solidFill>
                <a:latin typeface="+mn-lt"/>
              </a:rPr>
              <a:t>Canal de </a:t>
            </a:r>
            <a:r>
              <a:rPr lang="en-US" sz="6000" b="1" err="1">
                <a:solidFill>
                  <a:srgbClr val="0B3F26"/>
                </a:solidFill>
                <a:latin typeface="+mn-lt"/>
              </a:rPr>
              <a:t>Denúncias</a:t>
            </a:r>
            <a:endParaRPr lang="en-US" sz="6000" b="1">
              <a:solidFill>
                <a:srgbClr val="0B3F26"/>
              </a:solidFill>
              <a:latin typeface="+mn-lt"/>
            </a:endParaRPr>
          </a:p>
          <a:p>
            <a:pPr>
              <a:lnSpc>
                <a:spcPct val="70000"/>
              </a:lnSpc>
            </a:pPr>
            <a:r>
              <a:rPr lang="en-US" sz="2800" b="1" spc="300">
                <a:solidFill>
                  <a:srgbClr val="22C987"/>
                </a:solidFill>
                <a:latin typeface="+mn-lt"/>
              </a:rPr>
              <a:t>Fonte das </a:t>
            </a:r>
            <a:r>
              <a:rPr lang="en-US" sz="2800" b="1" spc="300" err="1">
                <a:solidFill>
                  <a:srgbClr val="22C987"/>
                </a:solidFill>
                <a:latin typeface="+mn-lt"/>
              </a:rPr>
              <a:t>Denúncias</a:t>
            </a:r>
            <a:endParaRPr lang="en-US" sz="2800" b="1" spc="300">
              <a:solidFill>
                <a:srgbClr val="22C98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303575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C49809A-AEFD-46F4-9FD0-E0F3AA0849A5}"/>
              </a:ext>
            </a:extLst>
          </p:cNvPr>
          <p:cNvGrpSpPr/>
          <p:nvPr/>
        </p:nvGrpSpPr>
        <p:grpSpPr>
          <a:xfrm>
            <a:off x="-26666" y="-29884"/>
            <a:ext cx="12245332" cy="6933040"/>
            <a:chOff x="0" y="-75040"/>
            <a:chExt cx="12245332" cy="6933040"/>
          </a:xfrm>
        </p:grpSpPr>
        <p:pic>
          <p:nvPicPr>
            <p:cNvPr id="12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D73212A9-7AF6-4756-982A-EB5D49F0B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FB98E9F4-DAE3-4FBE-9C74-F838504B2C34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Retângulo 7">
            <a:extLst>
              <a:ext uri="{FF2B5EF4-FFF2-40B4-BE49-F238E27FC236}">
                <a16:creationId xmlns:a16="http://schemas.microsoft.com/office/drawing/2014/main" id="{300FCF36-3101-4AF4-8E57-A4B1A25C1745}"/>
              </a:ext>
            </a:extLst>
          </p:cNvPr>
          <p:cNvSpPr/>
          <p:nvPr/>
        </p:nvSpPr>
        <p:spPr>
          <a:xfrm>
            <a:off x="373647" y="2060435"/>
            <a:ext cx="11402006" cy="2253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B1063F96-E9A9-4C84-8C9C-B21DB4FC4382}"/>
              </a:ext>
            </a:extLst>
          </p:cNvPr>
          <p:cNvSpPr txBox="1">
            <a:spLocks/>
          </p:cNvSpPr>
          <p:nvPr/>
        </p:nvSpPr>
        <p:spPr>
          <a:xfrm>
            <a:off x="936717" y="564444"/>
            <a:ext cx="7640556" cy="12248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6000" b="1">
                <a:solidFill>
                  <a:srgbClr val="0B3F26"/>
                </a:solidFill>
                <a:latin typeface="+mn-lt"/>
              </a:rPr>
              <a:t>Canal de </a:t>
            </a:r>
            <a:r>
              <a:rPr lang="en-US" sz="6000" b="1" err="1">
                <a:solidFill>
                  <a:srgbClr val="0B3F26"/>
                </a:solidFill>
                <a:latin typeface="+mn-lt"/>
              </a:rPr>
              <a:t>Denúncias</a:t>
            </a:r>
            <a:endParaRPr lang="en-US" sz="6000" b="1">
              <a:solidFill>
                <a:srgbClr val="0B3F26"/>
              </a:solidFill>
              <a:latin typeface="+mn-lt"/>
            </a:endParaRPr>
          </a:p>
          <a:p>
            <a:pPr>
              <a:lnSpc>
                <a:spcPct val="70000"/>
              </a:lnSpc>
            </a:pPr>
            <a:r>
              <a:rPr lang="en-US" sz="2800" b="1" spc="300">
                <a:solidFill>
                  <a:srgbClr val="22C987"/>
                </a:solidFill>
                <a:latin typeface="+mn-lt"/>
              </a:rPr>
              <a:t>Fonte das </a:t>
            </a:r>
            <a:r>
              <a:rPr lang="en-US" sz="2800" b="1" spc="300" err="1">
                <a:solidFill>
                  <a:srgbClr val="22C987"/>
                </a:solidFill>
                <a:latin typeface="+mn-lt"/>
              </a:rPr>
              <a:t>Denúncias</a:t>
            </a:r>
            <a:endParaRPr lang="en-US" sz="2800" b="1" spc="300">
              <a:solidFill>
                <a:srgbClr val="22C987"/>
              </a:solidFill>
              <a:latin typeface="+mn-lt"/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1D28240-9723-4BCE-886B-FB1E60593899}"/>
              </a:ext>
            </a:extLst>
          </p:cNvPr>
          <p:cNvGrpSpPr/>
          <p:nvPr/>
        </p:nvGrpSpPr>
        <p:grpSpPr>
          <a:xfrm>
            <a:off x="2051376" y="2610426"/>
            <a:ext cx="4519547" cy="1543952"/>
            <a:chOff x="2051376" y="2379398"/>
            <a:chExt cx="4519547" cy="1543952"/>
          </a:xfrm>
        </p:grpSpPr>
        <p:sp>
          <p:nvSpPr>
            <p:cNvPr id="13" name="Título 1">
              <a:extLst>
                <a:ext uri="{FF2B5EF4-FFF2-40B4-BE49-F238E27FC236}">
                  <a16:creationId xmlns:a16="http://schemas.microsoft.com/office/drawing/2014/main" id="{4E933AA5-350B-4174-98D5-F3B2216E4C22}"/>
                </a:ext>
              </a:extLst>
            </p:cNvPr>
            <p:cNvSpPr txBox="1">
              <a:spLocks/>
            </p:cNvSpPr>
            <p:nvPr/>
          </p:nvSpPr>
          <p:spPr>
            <a:xfrm>
              <a:off x="2159469" y="2379398"/>
              <a:ext cx="4411454" cy="15081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70000"/>
                </a:lnSpc>
              </a:pPr>
              <a:r>
                <a:rPr lang="en-US" sz="15000" b="1">
                  <a:solidFill>
                    <a:srgbClr val="30E29A"/>
                  </a:solidFill>
                </a:rPr>
                <a:t>70%</a:t>
              </a:r>
            </a:p>
          </p:txBody>
        </p:sp>
        <p:sp>
          <p:nvSpPr>
            <p:cNvPr id="16" name="Título 1">
              <a:extLst>
                <a:ext uri="{FF2B5EF4-FFF2-40B4-BE49-F238E27FC236}">
                  <a16:creationId xmlns:a16="http://schemas.microsoft.com/office/drawing/2014/main" id="{123008D3-3EE7-43AC-9292-AB6140A8D844}"/>
                </a:ext>
              </a:extLst>
            </p:cNvPr>
            <p:cNvSpPr txBox="1">
              <a:spLocks/>
            </p:cNvSpPr>
            <p:nvPr/>
          </p:nvSpPr>
          <p:spPr>
            <a:xfrm>
              <a:off x="2051376" y="3300032"/>
              <a:ext cx="4028590" cy="62331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70000"/>
                </a:lnSpc>
              </a:pPr>
              <a:r>
                <a:rPr lang="en-US" sz="2800">
                  <a:solidFill>
                    <a:srgbClr val="0B3F26"/>
                  </a:solidFill>
                  <a:latin typeface="+mn-lt"/>
                </a:rPr>
                <a:t>das </a:t>
              </a:r>
              <a:r>
                <a:rPr lang="en-US" sz="2800" err="1">
                  <a:solidFill>
                    <a:srgbClr val="0B3F26"/>
                  </a:solidFill>
                  <a:latin typeface="+mn-lt"/>
                </a:rPr>
                <a:t>denúncias</a:t>
              </a:r>
              <a:r>
                <a:rPr lang="en-US" sz="2800">
                  <a:solidFill>
                    <a:srgbClr val="0B3F26"/>
                  </a:solidFill>
                  <a:latin typeface="+mn-lt"/>
                </a:rPr>
                <a:t> </a:t>
              </a:r>
              <a:r>
                <a:rPr lang="en-US" sz="2800" err="1">
                  <a:solidFill>
                    <a:srgbClr val="0B3F26"/>
                  </a:solidFill>
                  <a:latin typeface="+mn-lt"/>
                </a:rPr>
                <a:t>são</a:t>
              </a:r>
              <a:r>
                <a:rPr lang="en-US" sz="2800">
                  <a:solidFill>
                    <a:srgbClr val="0B3F26"/>
                  </a:solidFill>
                  <a:latin typeface="+mn-lt"/>
                </a:rPr>
                <a:t> </a:t>
              </a:r>
              <a:r>
                <a:rPr lang="en-US" sz="2800" err="1">
                  <a:solidFill>
                    <a:srgbClr val="0B3F26"/>
                  </a:solidFill>
                  <a:latin typeface="+mn-lt"/>
                </a:rPr>
                <a:t>digitais</a:t>
              </a:r>
              <a:endParaRPr lang="en-US" sz="2800">
                <a:solidFill>
                  <a:srgbClr val="0B3F26"/>
                </a:solidFill>
                <a:latin typeface="+mn-lt"/>
              </a:endParaRPr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50761212-AC49-4511-AE34-CFECFE949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8495" y="124277"/>
            <a:ext cx="6914797" cy="6349974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6A99A766-AFD2-4ECF-9E3A-3C710CB42900}"/>
              </a:ext>
            </a:extLst>
          </p:cNvPr>
          <p:cNvSpPr/>
          <p:nvPr/>
        </p:nvSpPr>
        <p:spPr>
          <a:xfrm>
            <a:off x="405714" y="612063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100">
                <a:solidFill>
                  <a:schemeClr val="bg1">
                    <a:lumMod val="50000"/>
                  </a:schemeClr>
                </a:solidFill>
              </a:rPr>
              <a:t>Fonte https://assets.kpmg/content/dam/kpmg/br/pdf/2019/08/br-pesquisa-linha-etica.pdf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BB012662-3A0E-4F86-9629-C66EEFB26676}"/>
              </a:ext>
            </a:extLst>
          </p:cNvPr>
          <p:cNvSpPr txBox="1">
            <a:spLocks/>
          </p:cNvSpPr>
          <p:nvPr/>
        </p:nvSpPr>
        <p:spPr>
          <a:xfrm>
            <a:off x="1068636" y="4619339"/>
            <a:ext cx="1417620" cy="10093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70000"/>
              </a:lnSpc>
            </a:pPr>
            <a:r>
              <a:rPr lang="en-US" sz="1400" b="1" err="1">
                <a:solidFill>
                  <a:srgbClr val="0B3F26"/>
                </a:solidFill>
                <a:latin typeface="+mn-lt"/>
              </a:rPr>
              <a:t>Meios</a:t>
            </a:r>
            <a:r>
              <a:rPr lang="en-US" sz="1400" b="1">
                <a:solidFill>
                  <a:srgbClr val="0B3F26"/>
                </a:solidFill>
                <a:latin typeface="+mn-lt"/>
              </a:rPr>
              <a:t> </a:t>
            </a:r>
            <a:r>
              <a:rPr lang="en-US" sz="1400" b="1" err="1">
                <a:solidFill>
                  <a:srgbClr val="0B3F26"/>
                </a:solidFill>
                <a:latin typeface="+mn-lt"/>
              </a:rPr>
              <a:t>digitais</a:t>
            </a:r>
            <a:endParaRPr lang="en-US" sz="1400" b="1">
              <a:solidFill>
                <a:srgbClr val="0B3F26"/>
              </a:solidFill>
              <a:latin typeface="+mn-lt"/>
            </a:endParaRPr>
          </a:p>
          <a:p>
            <a:pPr algn="r">
              <a:lnSpc>
                <a:spcPct val="70000"/>
              </a:lnSpc>
            </a:pPr>
            <a:endParaRPr lang="en-US" sz="1400" b="1">
              <a:solidFill>
                <a:srgbClr val="0B3F26"/>
              </a:solidFill>
              <a:latin typeface="+mn-lt"/>
            </a:endParaRPr>
          </a:p>
          <a:p>
            <a:pPr algn="r">
              <a:lnSpc>
                <a:spcPct val="70000"/>
              </a:lnSpc>
            </a:pPr>
            <a:endParaRPr lang="en-US" sz="1400" b="1">
              <a:solidFill>
                <a:srgbClr val="0B3F26"/>
              </a:solidFill>
              <a:latin typeface="+mn-lt"/>
            </a:endParaRPr>
          </a:p>
          <a:p>
            <a:pPr algn="r">
              <a:lnSpc>
                <a:spcPct val="70000"/>
              </a:lnSpc>
            </a:pPr>
            <a:r>
              <a:rPr lang="en-US" sz="1400" b="1" err="1">
                <a:solidFill>
                  <a:srgbClr val="0B3F26"/>
                </a:solidFill>
                <a:latin typeface="+mn-lt"/>
              </a:rPr>
              <a:t>Telefone</a:t>
            </a:r>
            <a:endParaRPr lang="en-US" sz="1400" b="1">
              <a:solidFill>
                <a:srgbClr val="0B3F26"/>
              </a:solidFill>
              <a:latin typeface="+mn-lt"/>
            </a:endParaRPr>
          </a:p>
          <a:p>
            <a:pPr algn="r">
              <a:lnSpc>
                <a:spcPct val="70000"/>
              </a:lnSpc>
            </a:pPr>
            <a:endParaRPr lang="en-US" sz="1400" b="1">
              <a:solidFill>
                <a:srgbClr val="0B3F26"/>
              </a:solidFill>
              <a:latin typeface="+mn-lt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FB44649-4CF8-4F55-8663-49228165E61A}"/>
              </a:ext>
            </a:extLst>
          </p:cNvPr>
          <p:cNvSpPr/>
          <p:nvPr/>
        </p:nvSpPr>
        <p:spPr>
          <a:xfrm>
            <a:off x="2538694" y="4770612"/>
            <a:ext cx="2966484" cy="261610"/>
          </a:xfrm>
          <a:prstGeom prst="rect">
            <a:avLst/>
          </a:prstGeom>
          <a:solidFill>
            <a:srgbClr val="30E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6198EC35-1819-4E57-8333-0D1D1664ED25}"/>
              </a:ext>
            </a:extLst>
          </p:cNvPr>
          <p:cNvSpPr/>
          <p:nvPr/>
        </p:nvSpPr>
        <p:spPr>
          <a:xfrm>
            <a:off x="2538694" y="5215810"/>
            <a:ext cx="1182701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9BD9B94D-D1D9-4735-84ED-C22859BADEB9}"/>
              </a:ext>
            </a:extLst>
          </p:cNvPr>
          <p:cNvSpPr txBox="1">
            <a:spLocks/>
          </p:cNvSpPr>
          <p:nvPr/>
        </p:nvSpPr>
        <p:spPr>
          <a:xfrm>
            <a:off x="5510147" y="4744105"/>
            <a:ext cx="753148" cy="2989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1600" b="1">
                <a:solidFill>
                  <a:srgbClr val="30E29A"/>
                </a:solidFill>
              </a:rPr>
              <a:t>70%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21613DB5-1EF0-4175-AC51-82C301FE10C8}"/>
              </a:ext>
            </a:extLst>
          </p:cNvPr>
          <p:cNvSpPr txBox="1">
            <a:spLocks/>
          </p:cNvSpPr>
          <p:nvPr/>
        </p:nvSpPr>
        <p:spPr>
          <a:xfrm>
            <a:off x="3721395" y="5193671"/>
            <a:ext cx="753148" cy="2989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1600" b="1">
                <a:solidFill>
                  <a:schemeClr val="bg1">
                    <a:lumMod val="65000"/>
                  </a:schemeClr>
                </a:solidFill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1023792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3BCE9835-6EA6-4327-AD5C-2BE4C7909303}"/>
              </a:ext>
            </a:extLst>
          </p:cNvPr>
          <p:cNvGrpSpPr/>
          <p:nvPr/>
        </p:nvGrpSpPr>
        <p:grpSpPr>
          <a:xfrm>
            <a:off x="-26666" y="-75040"/>
            <a:ext cx="12245332" cy="6933040"/>
            <a:chOff x="0" y="-75040"/>
            <a:chExt cx="12245332" cy="6933040"/>
          </a:xfrm>
        </p:grpSpPr>
        <p:pic>
          <p:nvPicPr>
            <p:cNvPr id="6" name="Picture 4" descr="A picture containing laptop, indoor, person, sitting&#10;&#10;Description generated with very high confidence">
              <a:extLst>
                <a:ext uri="{FF2B5EF4-FFF2-40B4-BE49-F238E27FC236}">
                  <a16:creationId xmlns:a16="http://schemas.microsoft.com/office/drawing/2014/main" id="{2C392F95-09F2-4BBB-98AA-BD89D2EDC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14" r="-96"/>
            <a:stretch/>
          </p:blipFill>
          <p:spPr>
            <a:xfrm>
              <a:off x="0" y="-75040"/>
              <a:ext cx="12245332" cy="6933040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5DD1399-7922-4EF2-9881-A83C17EA156D}"/>
                </a:ext>
              </a:extLst>
            </p:cNvPr>
            <p:cNvSpPr/>
            <p:nvPr/>
          </p:nvSpPr>
          <p:spPr>
            <a:xfrm>
              <a:off x="389681" y="329976"/>
              <a:ext cx="11412638" cy="612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79B34288-D9CD-4C16-8ADC-8A5765B5C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7" t="25525" r="30028" b="13142"/>
          <a:stretch/>
        </p:blipFill>
        <p:spPr>
          <a:xfrm>
            <a:off x="6594316" y="1588519"/>
            <a:ext cx="2567936" cy="2055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F9B5D4F2-1218-46CA-A04A-6D7E0E0218DF}"/>
              </a:ext>
            </a:extLst>
          </p:cNvPr>
          <p:cNvSpPr txBox="1">
            <a:spLocks/>
          </p:cNvSpPr>
          <p:nvPr/>
        </p:nvSpPr>
        <p:spPr>
          <a:xfrm>
            <a:off x="841594" y="648584"/>
            <a:ext cx="5644266" cy="16925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6400" err="1">
                <a:solidFill>
                  <a:srgbClr val="0B3F26"/>
                </a:solidFill>
                <a:latin typeface="+mn-lt"/>
              </a:rPr>
              <a:t>Falando</a:t>
            </a:r>
            <a:r>
              <a:rPr lang="en-US" sz="6400" b="1">
                <a:solidFill>
                  <a:srgbClr val="0B3F26"/>
                </a:solidFill>
                <a:latin typeface="+mn-lt"/>
              </a:rPr>
              <a:t> </a:t>
            </a:r>
            <a:r>
              <a:rPr lang="en-US" sz="6400" b="1" err="1">
                <a:solidFill>
                  <a:srgbClr val="0B3F26"/>
                </a:solidFill>
                <a:latin typeface="+mn-lt"/>
              </a:rPr>
              <a:t>menos</a:t>
            </a:r>
            <a:r>
              <a:rPr lang="en-US" sz="6400" b="1">
                <a:solidFill>
                  <a:srgbClr val="0B3F26"/>
                </a:solidFill>
                <a:latin typeface="+mn-lt"/>
              </a:rPr>
              <a:t> </a:t>
            </a:r>
            <a:br>
              <a:rPr lang="en-US" sz="6400" b="1">
                <a:solidFill>
                  <a:srgbClr val="0B3F26"/>
                </a:solidFill>
                <a:latin typeface="+mn-lt"/>
              </a:rPr>
            </a:br>
            <a:r>
              <a:rPr lang="en-US" sz="6400">
                <a:solidFill>
                  <a:srgbClr val="0B3F26"/>
                </a:solidFill>
                <a:latin typeface="+mn-lt"/>
              </a:rPr>
              <a:t>e </a:t>
            </a:r>
            <a:r>
              <a:rPr lang="en-US" sz="6400" err="1">
                <a:solidFill>
                  <a:srgbClr val="0B3F26"/>
                </a:solidFill>
                <a:latin typeface="+mn-lt"/>
              </a:rPr>
              <a:t>teclando</a:t>
            </a:r>
            <a:r>
              <a:rPr lang="en-US" sz="6400">
                <a:solidFill>
                  <a:srgbClr val="0B3F26"/>
                </a:solidFill>
                <a:latin typeface="+mn-lt"/>
              </a:rPr>
              <a:t> </a:t>
            </a:r>
            <a:r>
              <a:rPr lang="en-US" sz="6400" b="1" err="1">
                <a:solidFill>
                  <a:srgbClr val="0B3F26"/>
                </a:solidFill>
                <a:latin typeface="+mn-lt"/>
              </a:rPr>
              <a:t>mais</a:t>
            </a:r>
            <a:endParaRPr lang="en-US" sz="6400" b="1">
              <a:solidFill>
                <a:srgbClr val="0B3F26"/>
              </a:solidFill>
              <a:latin typeface="+mn-lt"/>
            </a:endParaRP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6EB31CF1-BF83-4833-B36D-9A59D794D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174476" y="2702597"/>
            <a:ext cx="6050620" cy="462976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E2D9123-4927-498A-B8F7-C5221F520F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538" r="39001" b="11291"/>
          <a:stretch/>
        </p:blipFill>
        <p:spPr>
          <a:xfrm>
            <a:off x="3099272" y="2588016"/>
            <a:ext cx="3059124" cy="22040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E1D9B69-BB55-48A0-9760-2822D88360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285" t="29568" r="44393" b="26658"/>
          <a:stretch/>
        </p:blipFill>
        <p:spPr>
          <a:xfrm>
            <a:off x="8488191" y="3462894"/>
            <a:ext cx="3428240" cy="24207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262E3B7-A728-49AF-B7C1-1A29A5219B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19" t="14529" r="36297" b="7717"/>
          <a:stretch/>
        </p:blipFill>
        <p:spPr>
          <a:xfrm>
            <a:off x="8595179" y="535545"/>
            <a:ext cx="3659053" cy="28369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0E595A2-2765-4C4F-BDE2-C81A30B777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73" t="31047" r="7615" b="1260"/>
          <a:stretch/>
        </p:blipFill>
        <p:spPr>
          <a:xfrm>
            <a:off x="5358261" y="3786702"/>
            <a:ext cx="3208308" cy="22849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F3811C4-9D02-4CF9-BA1B-524FE8931D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384" t="42477" r="7958" b="4661"/>
          <a:stretch/>
        </p:blipFill>
        <p:spPr>
          <a:xfrm>
            <a:off x="6069661" y="5591227"/>
            <a:ext cx="3208308" cy="19398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1880546-4171-4CFE-BD85-D6D5952FF46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1" t="34138" r="30029" b="43048"/>
          <a:stretch/>
        </p:blipFill>
        <p:spPr>
          <a:xfrm>
            <a:off x="3834440" y="5042053"/>
            <a:ext cx="2287473" cy="6744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7973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14967B36F23904387FE8882DDE964B5" ma:contentTypeVersion="11" ma:contentTypeDescription="Crie um novo documento." ma:contentTypeScope="" ma:versionID="026d632a14ed842533dd81404807c191">
  <xsd:schema xmlns:xsd="http://www.w3.org/2001/XMLSchema" xmlns:xs="http://www.w3.org/2001/XMLSchema" xmlns:p="http://schemas.microsoft.com/office/2006/metadata/properties" xmlns:ns2="b281f1cb-14c2-4cc4-83ff-e40978974d5d" xmlns:ns3="f40620f6-6cfe-41d8-b903-835e00a024f0" targetNamespace="http://schemas.microsoft.com/office/2006/metadata/properties" ma:root="true" ma:fieldsID="1accda96d6d0d80560d17f7245d6382a" ns2:_="" ns3:_="">
    <xsd:import namespace="b281f1cb-14c2-4cc4-83ff-e40978974d5d"/>
    <xsd:import namespace="f40620f6-6cfe-41d8-b903-835e00a024f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1f1cb-14c2-4cc4-83ff-e40978974d5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620f6-6cfe-41d8-b903-835e00a024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281f1cb-14c2-4cc4-83ff-e40978974d5d">
      <UserInfo>
        <DisplayName>Marcelo Erthal</DisplayName>
        <AccountId>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08253B-862B-42AD-A910-E0A2CF44B1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81f1cb-14c2-4cc4-83ff-e40978974d5d"/>
    <ds:schemaRef ds:uri="f40620f6-6cfe-41d8-b903-835e00a024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5A8423-4E14-4CB7-BEC4-A75FF9F924FA}">
  <ds:schemaRefs>
    <ds:schemaRef ds:uri="http://schemas.microsoft.com/office/2006/metadata/properties"/>
    <ds:schemaRef ds:uri="http://schemas.microsoft.com/office/infopath/2007/PartnerControls"/>
    <ds:schemaRef ds:uri="b281f1cb-14c2-4cc4-83ff-e40978974d5d"/>
  </ds:schemaRefs>
</ds:datastoreItem>
</file>

<file path=customXml/itemProps3.xml><?xml version="1.0" encoding="utf-8"?>
<ds:datastoreItem xmlns:ds="http://schemas.openxmlformats.org/officeDocument/2006/customXml" ds:itemID="{FBC1F9DF-3EA2-41B7-8A77-EF79B90C99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Tema do Office</vt:lpstr>
      <vt:lpstr>Compliance e  Home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Como o clickCompliance  pode ajudar?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Compliance e Home Office</dc:title>
  <dc:creator>Marcelo Erthal</dc:creator>
  <cp:revision>2</cp:revision>
  <dcterms:created xsi:type="dcterms:W3CDTF">2020-04-02T19:50:58Z</dcterms:created>
  <dcterms:modified xsi:type="dcterms:W3CDTF">2020-04-13T14:26:16Z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0x010100D14967B36F23904387FE8882DDE964B5</vt:lpwstr>
  </property>
</Properties>
</file>